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</p:sldMasterIdLst>
  <p:notesMasterIdLst>
    <p:notesMasterId r:id="rId33"/>
  </p:notesMasterIdLst>
  <p:handoutMasterIdLst>
    <p:handoutMasterId r:id="rId34"/>
  </p:handoutMasterIdLst>
  <p:sldIdLst>
    <p:sldId id="256" r:id="rId3"/>
    <p:sldId id="290" r:id="rId4"/>
    <p:sldId id="257" r:id="rId5"/>
    <p:sldId id="258" r:id="rId6"/>
    <p:sldId id="264" r:id="rId7"/>
    <p:sldId id="262" r:id="rId8"/>
    <p:sldId id="265" r:id="rId9"/>
    <p:sldId id="266" r:id="rId10"/>
    <p:sldId id="281" r:id="rId11"/>
    <p:sldId id="267" r:id="rId12"/>
    <p:sldId id="268" r:id="rId13"/>
    <p:sldId id="270" r:id="rId14"/>
    <p:sldId id="271" r:id="rId15"/>
    <p:sldId id="272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3" r:id="rId25"/>
    <p:sldId id="280" r:id="rId26"/>
    <p:sldId id="273" r:id="rId27"/>
    <p:sldId id="274" r:id="rId28"/>
    <p:sldId id="275" r:id="rId29"/>
    <p:sldId id="276" r:id="rId30"/>
    <p:sldId id="277" r:id="rId31"/>
    <p:sldId id="279" r:id="rId3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30"/>
    <p:restoredTop sz="94690"/>
  </p:normalViewPr>
  <p:slideViewPr>
    <p:cSldViewPr snapToGrid="0">
      <p:cViewPr varScale="1">
        <p:scale>
          <a:sx n="79" d="100"/>
          <a:sy n="79" d="100"/>
        </p:scale>
        <p:origin x="10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NHL-Graz Hockeyorganisation, Generalversammlung 2025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DF942-E44A-B14C-B392-CCA9B0FBB62F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4D97D-F331-034C-8DC6-1EEA0EC2B7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NHL-Graz Hockeyorganisation, Generalversammlung 2025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12A5C8-73F8-9045-A25C-9C13C85F4170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3A9ED-68D0-9F4F-BD62-52FBB6060B1E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5D3D-FA46-8C4A-8C5B-4AE2221B17C4}" type="datetime1">
              <a:rPr lang="de-AT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EC34-AFF5-9C4E-93B3-064564191C69}" type="datetime1">
              <a:rPr lang="de-AT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DD3A-8DA4-3348-A5ED-0D8B164368BC}" type="datetime1">
              <a:rPr lang="de-AT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0AC1-77D5-8A4D-A5CE-32A399237DDC}" type="datetime1">
              <a:rPr lang="de-AT" smtClean="0"/>
              <a:t>24.09.2026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F293C-DC1D-A342-B4AE-79E0DA0FBDE3}" type="datetime1">
              <a:rPr lang="de-AT" smtClean="0"/>
              <a:t>24.09.2026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6C92-117D-3B4C-92CC-2A3EECF6758D}" type="datetime1">
              <a:rPr lang="de-AT" smtClean="0"/>
              <a:t>24.09.2026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922E3-A38C-004F-9710-D057AE536A27}" type="datetime1">
              <a:rPr lang="de-AT" smtClean="0"/>
              <a:t>24.09.2026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EAAD-346B-9541-9809-3785A61EF5D4}" type="datetime1">
              <a:rPr lang="de-AT" smtClean="0"/>
              <a:t>24.09.2026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E33FC-8809-1D41-9680-D3DD6234640D}" type="datetime1">
              <a:rPr lang="de-AT" smtClean="0"/>
              <a:t>24.09.2026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539CE-7CEA-DD46-83D1-84E6BF667898}" type="datetime1">
              <a:rPr lang="de-AT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DA24-2B4F-C547-9026-630703693DE2}" type="datetime1">
              <a:rPr lang="de-AT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5D3D-FA46-8C4A-8C5B-4AE2221B17C4}" type="datetime1">
              <a:rPr lang="de-AT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EC34-AFF5-9C4E-93B3-064564191C69}" type="datetime1">
              <a:rPr lang="de-AT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DD3A-8DA4-3348-A5ED-0D8B164368BC}" type="datetime1">
              <a:rPr lang="de-AT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10AC1-77D5-8A4D-A5CE-32A399237DDC}" type="datetime1">
              <a:rPr lang="de-AT" smtClean="0"/>
              <a:t>24.09.2026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F293C-DC1D-A342-B4AE-79E0DA0FBDE3}" type="datetime1">
              <a:rPr lang="de-AT" smtClean="0"/>
              <a:t>24.09.2026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6C92-117D-3B4C-92CC-2A3EECF6758D}" type="datetime1">
              <a:rPr lang="de-AT" smtClean="0"/>
              <a:t>24.09.2026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922E3-A38C-004F-9710-D057AE536A27}" type="datetime1">
              <a:rPr lang="de-AT" smtClean="0"/>
              <a:t>24.09.2026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EAAD-346B-9541-9809-3785A61EF5D4}" type="datetime1">
              <a:rPr lang="de-AT" smtClean="0"/>
              <a:t>24.09.2026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E33FC-8809-1D41-9680-D3DD6234640D}" type="datetime1">
              <a:rPr lang="de-AT" smtClean="0"/>
              <a:t>24.09.2026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539CE-7CEA-DD46-83D1-84E6BF667898}" type="datetime1">
              <a:rPr lang="de-AT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3DA24-2B4F-C547-9026-630703693DE2}" type="datetime1">
              <a:rPr lang="de-AT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3355F4-1B09-604D-AB34-84A02AD0AC07}" type="datetime1">
              <a:rPr lang="de-AT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3355F4-1B09-604D-AB34-84A02AD0AC07}" type="datetime1">
              <a:rPr lang="de-AT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05FFE9-99B8-CA43-9BC9-E0BFE7CE994C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vejvar@hockeydata.net" TargetMode="External"/><Relationship Id="rId2" Type="http://schemas.openxmlformats.org/officeDocument/2006/relationships/hyperlink" Target="https://myteam.hockeydata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2.png"/><Relationship Id="rId4" Type="http://schemas.openxmlformats.org/officeDocument/2006/relationships/hyperlink" Target="mailto:a.schilcher@nhl-graz.com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-1" fmla="*/ 5734864 w 5734864"/>
              <a:gd name="connsiteY0-2" fmla="*/ 0 h 6858000"/>
              <a:gd name="connsiteX1-3" fmla="*/ 771611 w 5734864"/>
              <a:gd name="connsiteY1-4" fmla="*/ 0 h 6858000"/>
              <a:gd name="connsiteX2-5" fmla="*/ 771679 w 5734864"/>
              <a:gd name="connsiteY2-6" fmla="*/ 49108 h 6858000"/>
              <a:gd name="connsiteX3-7" fmla="*/ 794248 w 5734864"/>
              <a:gd name="connsiteY3-8" fmla="*/ 200968 h 6858000"/>
              <a:gd name="connsiteX4-9" fmla="*/ 801749 w 5734864"/>
              <a:gd name="connsiteY4-10" fmla="*/ 414071 h 6858000"/>
              <a:gd name="connsiteX5-11" fmla="*/ 818548 w 5734864"/>
              <a:gd name="connsiteY5-12" fmla="*/ 585467 h 6858000"/>
              <a:gd name="connsiteX6-13" fmla="*/ 857476 w 5734864"/>
              <a:gd name="connsiteY6-14" fmla="*/ 800623 h 6858000"/>
              <a:gd name="connsiteX7-15" fmla="*/ 851083 w 5734864"/>
              <a:gd name="connsiteY7-16" fmla="*/ 878903 h 6858000"/>
              <a:gd name="connsiteX8-17" fmla="*/ 873564 w 5734864"/>
              <a:gd name="connsiteY8-18" fmla="*/ 943826 h 6858000"/>
              <a:gd name="connsiteX9-19" fmla="*/ 864705 w 5734864"/>
              <a:gd name="connsiteY9-20" fmla="*/ 973328 h 6858000"/>
              <a:gd name="connsiteX10-21" fmla="*/ 862869 w 5734864"/>
              <a:gd name="connsiteY10-22" fmla="*/ 978457 h 6858000"/>
              <a:gd name="connsiteX11-23" fmla="*/ 862233 w 5734864"/>
              <a:gd name="connsiteY11-24" fmla="*/ 998041 h 6858000"/>
              <a:gd name="connsiteX12-25" fmla="*/ 853665 w 5734864"/>
              <a:gd name="connsiteY12-26" fmla="*/ 1004750 h 6858000"/>
              <a:gd name="connsiteX13-27" fmla="*/ 846695 w 5734864"/>
              <a:gd name="connsiteY13-28" fmla="*/ 1035077 h 6858000"/>
              <a:gd name="connsiteX14-29" fmla="*/ 847865 w 5734864"/>
              <a:gd name="connsiteY14-30" fmla="*/ 1070795 h 6858000"/>
              <a:gd name="connsiteX15-31" fmla="*/ 862786 w 5734864"/>
              <a:gd name="connsiteY15-32" fmla="*/ 1238994 h 6858000"/>
              <a:gd name="connsiteX16-33" fmla="*/ 859345 w 5734864"/>
              <a:gd name="connsiteY16-34" fmla="*/ 1380427 h 6858000"/>
              <a:gd name="connsiteX17-35" fmla="*/ 855172 w 5734864"/>
              <a:gd name="connsiteY17-36" fmla="*/ 1435262 h 6858000"/>
              <a:gd name="connsiteX18-37" fmla="*/ 860494 w 5734864"/>
              <a:gd name="connsiteY18-38" fmla="*/ 1453861 h 6858000"/>
              <a:gd name="connsiteX19-39" fmla="*/ 853731 w 5734864"/>
              <a:gd name="connsiteY19-40" fmla="*/ 1467047 h 6858000"/>
              <a:gd name="connsiteX20-41" fmla="*/ 845847 w 5734864"/>
              <a:gd name="connsiteY20-42" fmla="*/ 1502307 h 6858000"/>
              <a:gd name="connsiteX21-43" fmla="*/ 817613 w 5734864"/>
              <a:gd name="connsiteY21-44" fmla="*/ 1565166 h 6858000"/>
              <a:gd name="connsiteX22-45" fmla="*/ 804223 w 5734864"/>
              <a:gd name="connsiteY22-46" fmla="*/ 1601941 h 6858000"/>
              <a:gd name="connsiteX23-47" fmla="*/ 791773 w 5734864"/>
              <a:gd name="connsiteY23-48" fmla="*/ 1627005 h 6858000"/>
              <a:gd name="connsiteX24-49" fmla="*/ 774645 w 5734864"/>
              <a:gd name="connsiteY24-50" fmla="*/ 1699922 h 6858000"/>
              <a:gd name="connsiteX25-51" fmla="*/ 752343 w 5734864"/>
              <a:gd name="connsiteY25-52" fmla="*/ 1824604 h 6858000"/>
              <a:gd name="connsiteX26-53" fmla="*/ 746254 w 5734864"/>
              <a:gd name="connsiteY26-54" fmla="*/ 1850222 h 6858000"/>
              <a:gd name="connsiteX27-55" fmla="*/ 728600 w 5734864"/>
              <a:gd name="connsiteY27-56" fmla="*/ 1869603 h 6858000"/>
              <a:gd name="connsiteX28-57" fmla="*/ 724396 w 5734864"/>
              <a:gd name="connsiteY28-58" fmla="*/ 1883104 h 6858000"/>
              <a:gd name="connsiteX29-59" fmla="*/ 722165 w 5734864"/>
              <a:gd name="connsiteY29-60" fmla="*/ 1885924 h 6858000"/>
              <a:gd name="connsiteX30-61" fmla="*/ 721338 w 5734864"/>
              <a:gd name="connsiteY30-62" fmla="*/ 1887123 h 6858000"/>
              <a:gd name="connsiteX31-63" fmla="*/ 714840 w 5734864"/>
              <a:gd name="connsiteY31-64" fmla="*/ 1902274 h 6858000"/>
              <a:gd name="connsiteX32-65" fmla="*/ 722847 w 5734864"/>
              <a:gd name="connsiteY32-66" fmla="*/ 1929891 h 6858000"/>
              <a:gd name="connsiteX33-67" fmla="*/ 714660 w 5734864"/>
              <a:gd name="connsiteY33-68" fmla="*/ 1982709 h 6858000"/>
              <a:gd name="connsiteX34-69" fmla="*/ 710759 w 5734864"/>
              <a:gd name="connsiteY34-70" fmla="*/ 2013010 h 6858000"/>
              <a:gd name="connsiteX35-71" fmla="*/ 697927 w 5734864"/>
              <a:gd name="connsiteY35-72" fmla="*/ 2069833 h 6858000"/>
              <a:gd name="connsiteX36-73" fmla="*/ 693594 w 5734864"/>
              <a:gd name="connsiteY36-74" fmla="*/ 2103731 h 6858000"/>
              <a:gd name="connsiteX37-75" fmla="*/ 691109 w 5734864"/>
              <a:gd name="connsiteY37-76" fmla="*/ 2124027 h 6858000"/>
              <a:gd name="connsiteX38-77" fmla="*/ 676593 w 5734864"/>
              <a:gd name="connsiteY38-78" fmla="*/ 2176182 h 6858000"/>
              <a:gd name="connsiteX39-79" fmla="*/ 633227 w 5734864"/>
              <a:gd name="connsiteY39-80" fmla="*/ 2258036 h 6858000"/>
              <a:gd name="connsiteX40-81" fmla="*/ 625564 w 5734864"/>
              <a:gd name="connsiteY40-82" fmla="*/ 2284567 h 6858000"/>
              <a:gd name="connsiteX41-83" fmla="*/ 627074 w 5734864"/>
              <a:gd name="connsiteY41-84" fmla="*/ 2289605 h 6858000"/>
              <a:gd name="connsiteX42-85" fmla="*/ 614574 w 5734864"/>
              <a:gd name="connsiteY42-86" fmla="*/ 2308717 h 6858000"/>
              <a:gd name="connsiteX43-87" fmla="*/ 606890 w 5734864"/>
              <a:gd name="connsiteY43-88" fmla="*/ 2320662 h 6858000"/>
              <a:gd name="connsiteX44-89" fmla="*/ 605558 w 5734864"/>
              <a:gd name="connsiteY44-90" fmla="*/ 2327897 h 6858000"/>
              <a:gd name="connsiteX45-91" fmla="*/ 602202 w 5734864"/>
              <a:gd name="connsiteY45-92" fmla="*/ 2357749 h 6858000"/>
              <a:gd name="connsiteX46-93" fmla="*/ 600213 w 5734864"/>
              <a:gd name="connsiteY46-94" fmla="*/ 2364905 h 6858000"/>
              <a:gd name="connsiteX47-95" fmla="*/ 597160 w 5734864"/>
              <a:gd name="connsiteY47-96" fmla="*/ 2388351 h 6858000"/>
              <a:gd name="connsiteX48-97" fmla="*/ 597982 w 5734864"/>
              <a:gd name="connsiteY48-98" fmla="*/ 2402296 h 6858000"/>
              <a:gd name="connsiteX49-99" fmla="*/ 593150 w 5734864"/>
              <a:gd name="connsiteY49-100" fmla="*/ 2420015 h 6858000"/>
              <a:gd name="connsiteX50-101" fmla="*/ 592833 w 5734864"/>
              <a:gd name="connsiteY50-102" fmla="*/ 2422749 h 6858000"/>
              <a:gd name="connsiteX51-103" fmla="*/ 594479 w 5734864"/>
              <a:gd name="connsiteY51-104" fmla="*/ 2426002 h 6858000"/>
              <a:gd name="connsiteX52-105" fmla="*/ 591963 w 5734864"/>
              <a:gd name="connsiteY52-106" fmla="*/ 2431950 h 6858000"/>
              <a:gd name="connsiteX53-107" fmla="*/ 591544 w 5734864"/>
              <a:gd name="connsiteY53-108" fmla="*/ 2433897 h 6858000"/>
              <a:gd name="connsiteX54-109" fmla="*/ 589519 w 5734864"/>
              <a:gd name="connsiteY54-110" fmla="*/ 2451398 h 6858000"/>
              <a:gd name="connsiteX55-111" fmla="*/ 590037 w 5734864"/>
              <a:gd name="connsiteY55-112" fmla="*/ 2455536 h 6858000"/>
              <a:gd name="connsiteX56-113" fmla="*/ 588179 w 5734864"/>
              <a:gd name="connsiteY56-114" fmla="*/ 2462981 h 6858000"/>
              <a:gd name="connsiteX57-115" fmla="*/ 583434 w 5734864"/>
              <a:gd name="connsiteY57-116" fmla="*/ 2503991 h 6858000"/>
              <a:gd name="connsiteX58-117" fmla="*/ 567942 w 5734864"/>
              <a:gd name="connsiteY58-118" fmla="*/ 2652936 h 6858000"/>
              <a:gd name="connsiteX59-119" fmla="*/ 573869 w 5734864"/>
              <a:gd name="connsiteY59-120" fmla="*/ 2670188 h 6858000"/>
              <a:gd name="connsiteX60-121" fmla="*/ 575243 w 5734864"/>
              <a:gd name="connsiteY60-122" fmla="*/ 2688114 h 6858000"/>
              <a:gd name="connsiteX61-123" fmla="*/ 573824 w 5734864"/>
              <a:gd name="connsiteY61-124" fmla="*/ 2689856 h 6858000"/>
              <a:gd name="connsiteX62-125" fmla="*/ 570699 w 5734864"/>
              <a:gd name="connsiteY62-126" fmla="*/ 2709353 h 6858000"/>
              <a:gd name="connsiteX63-127" fmla="*/ 573192 w 5734864"/>
              <a:gd name="connsiteY63-128" fmla="*/ 2714527 h 6858000"/>
              <a:gd name="connsiteX64-129" fmla="*/ 572044 w 5734864"/>
              <a:gd name="connsiteY64-130" fmla="*/ 2728187 h 6858000"/>
              <a:gd name="connsiteX65-131" fmla="*/ 572465 w 5734864"/>
              <a:gd name="connsiteY65-132" fmla="*/ 2755863 h 6858000"/>
              <a:gd name="connsiteX66-133" fmla="*/ 570028 w 5734864"/>
              <a:gd name="connsiteY66-134" fmla="*/ 2760324 h 6858000"/>
              <a:gd name="connsiteX67-135" fmla="*/ 566748 w 5734864"/>
              <a:gd name="connsiteY67-136" fmla="*/ 2800948 h 6858000"/>
              <a:gd name="connsiteX68-137" fmla="*/ 565509 w 5734864"/>
              <a:gd name="connsiteY68-138" fmla="*/ 2801167 h 6858000"/>
              <a:gd name="connsiteX69-139" fmla="*/ 559367 w 5734864"/>
              <a:gd name="connsiteY69-140" fmla="*/ 2811129 h 6858000"/>
              <a:gd name="connsiteX70-141" fmla="*/ 550354 w 5734864"/>
              <a:gd name="connsiteY70-142" fmla="*/ 2830949 h 6858000"/>
              <a:gd name="connsiteX71-143" fmla="*/ 514795 w 5734864"/>
              <a:gd name="connsiteY71-144" fmla="*/ 2872433 h 6858000"/>
              <a:gd name="connsiteX72-145" fmla="*/ 509875 w 5734864"/>
              <a:gd name="connsiteY72-146" fmla="*/ 2923099 h 6858000"/>
              <a:gd name="connsiteX73-147" fmla="*/ 509577 w 5734864"/>
              <a:gd name="connsiteY73-148" fmla="*/ 2923197 h 6858000"/>
              <a:gd name="connsiteX74-149" fmla="*/ 507597 w 5734864"/>
              <a:gd name="connsiteY74-150" fmla="*/ 2931868 h 6858000"/>
              <a:gd name="connsiteX75-151" fmla="*/ 507379 w 5734864"/>
              <a:gd name="connsiteY75-152" fmla="*/ 2938322 h 6858000"/>
              <a:gd name="connsiteX76-153" fmla="*/ 504725 w 5734864"/>
              <a:gd name="connsiteY76-154" fmla="*/ 2954519 h 6858000"/>
              <a:gd name="connsiteX77-155" fmla="*/ 502018 w 5734864"/>
              <a:gd name="connsiteY77-156" fmla="*/ 2959643 h 6858000"/>
              <a:gd name="connsiteX78-157" fmla="*/ 498360 w 5734864"/>
              <a:gd name="connsiteY78-158" fmla="*/ 2961019 h 6858000"/>
              <a:gd name="connsiteX79-159" fmla="*/ 498483 w 5734864"/>
              <a:gd name="connsiteY79-160" fmla="*/ 2962590 h 6858000"/>
              <a:gd name="connsiteX80-161" fmla="*/ 484403 w 5734864"/>
              <a:gd name="connsiteY80-162" fmla="*/ 2990538 h 6858000"/>
              <a:gd name="connsiteX81-163" fmla="*/ 463075 w 5734864"/>
              <a:gd name="connsiteY81-164" fmla="*/ 3055956 h 6858000"/>
              <a:gd name="connsiteX82-165" fmla="*/ 455013 w 5734864"/>
              <a:gd name="connsiteY82-166" fmla="*/ 3094482 h 6858000"/>
              <a:gd name="connsiteX83-167" fmla="*/ 428391 w 5734864"/>
              <a:gd name="connsiteY83-168" fmla="*/ 3198850 h 6858000"/>
              <a:gd name="connsiteX84-169" fmla="*/ 401440 w 5734864"/>
              <a:gd name="connsiteY84-170" fmla="*/ 3307560 h 6858000"/>
              <a:gd name="connsiteX85-171" fmla="*/ 386076 w 5734864"/>
              <a:gd name="connsiteY85-172" fmla="*/ 3373943 h 6858000"/>
              <a:gd name="connsiteX86-173" fmla="*/ 374726 w 5734864"/>
              <a:gd name="connsiteY86-174" fmla="*/ 3381364 h 6858000"/>
              <a:gd name="connsiteX87-175" fmla="*/ 369145 w 5734864"/>
              <a:gd name="connsiteY87-176" fmla="*/ 3383729 h 6858000"/>
              <a:gd name="connsiteX88-177" fmla="*/ 364294 w 5734864"/>
              <a:gd name="connsiteY88-178" fmla="*/ 3414159 h 6858000"/>
              <a:gd name="connsiteX89-179" fmla="*/ 366450 w 5734864"/>
              <a:gd name="connsiteY89-180" fmla="*/ 3436925 h 6858000"/>
              <a:gd name="connsiteX90-181" fmla="*/ 351743 w 5734864"/>
              <a:gd name="connsiteY90-182" fmla="*/ 3521619 h 6858000"/>
              <a:gd name="connsiteX91-183" fmla="*/ 345784 w 5734864"/>
              <a:gd name="connsiteY91-184" fmla="*/ 3603757 h 6858000"/>
              <a:gd name="connsiteX92-185" fmla="*/ 344198 w 5734864"/>
              <a:gd name="connsiteY92-186" fmla="*/ 3652424 h 6858000"/>
              <a:gd name="connsiteX93-187" fmla="*/ 352450 w 5734864"/>
              <a:gd name="connsiteY93-188" fmla="*/ 3665222 h 6858000"/>
              <a:gd name="connsiteX94-189" fmla="*/ 342621 w 5734864"/>
              <a:gd name="connsiteY94-190" fmla="*/ 3700804 h 6858000"/>
              <a:gd name="connsiteX95-191" fmla="*/ 341514 w 5734864"/>
              <a:gd name="connsiteY95-192" fmla="*/ 3734774 h 6858000"/>
              <a:gd name="connsiteX96-193" fmla="*/ 340607 w 5734864"/>
              <a:gd name="connsiteY96-194" fmla="*/ 3785153 h 6858000"/>
              <a:gd name="connsiteX97-195" fmla="*/ 340707 w 5734864"/>
              <a:gd name="connsiteY97-196" fmla="*/ 3788177 h 6858000"/>
              <a:gd name="connsiteX98-197" fmla="*/ 340361 w 5734864"/>
              <a:gd name="connsiteY98-198" fmla="*/ 3798803 h 6858000"/>
              <a:gd name="connsiteX99-199" fmla="*/ 339642 w 5734864"/>
              <a:gd name="connsiteY99-200" fmla="*/ 3838750 h 6858000"/>
              <a:gd name="connsiteX100-201" fmla="*/ 360295 w 5734864"/>
              <a:gd name="connsiteY100-202" fmla="*/ 4015196 h 6858000"/>
              <a:gd name="connsiteX101-203" fmla="*/ 339043 w 5734864"/>
              <a:gd name="connsiteY101-204" fmla="*/ 4052778 h 6858000"/>
              <a:gd name="connsiteX102-205" fmla="*/ 339343 w 5734864"/>
              <a:gd name="connsiteY102-206" fmla="*/ 4096257 h 6858000"/>
              <a:gd name="connsiteX103-207" fmla="*/ 340786 w 5734864"/>
              <a:gd name="connsiteY103-208" fmla="*/ 4321136 h 6858000"/>
              <a:gd name="connsiteX104-209" fmla="*/ 343158 w 5734864"/>
              <a:gd name="connsiteY104-210" fmla="*/ 4429174 h 6858000"/>
              <a:gd name="connsiteX105-211" fmla="*/ 334599 w 5734864"/>
              <a:gd name="connsiteY105-212" fmla="*/ 4449938 h 6858000"/>
              <a:gd name="connsiteX106-213" fmla="*/ 332890 w 5734864"/>
              <a:gd name="connsiteY106-214" fmla="*/ 4453515 h 6858000"/>
              <a:gd name="connsiteX107-215" fmla="*/ 331105 w 5734864"/>
              <a:gd name="connsiteY107-216" fmla="*/ 4467941 h 6858000"/>
              <a:gd name="connsiteX108-217" fmla="*/ 324289 w 5734864"/>
              <a:gd name="connsiteY108-218" fmla="*/ 4471861 h 6858000"/>
              <a:gd name="connsiteX109-219" fmla="*/ 317079 w 5734864"/>
              <a:gd name="connsiteY109-220" fmla="*/ 4493468 h 6858000"/>
              <a:gd name="connsiteX110-221" fmla="*/ 315557 w 5734864"/>
              <a:gd name="connsiteY110-222" fmla="*/ 4520067 h 6858000"/>
              <a:gd name="connsiteX111-223" fmla="*/ 315240 w 5734864"/>
              <a:gd name="connsiteY111-224" fmla="*/ 4536872 h 6858000"/>
              <a:gd name="connsiteX112-225" fmla="*/ 316200 w 5734864"/>
              <a:gd name="connsiteY112-226" fmla="*/ 4538297 h 6858000"/>
              <a:gd name="connsiteX113-227" fmla="*/ 317507 w 5734864"/>
              <a:gd name="connsiteY113-228" fmla="*/ 4547582 h 6858000"/>
              <a:gd name="connsiteX114-229" fmla="*/ 323078 w 5734864"/>
              <a:gd name="connsiteY114-230" fmla="*/ 4592102 h 6858000"/>
              <a:gd name="connsiteX115-231" fmla="*/ 328722 w 5734864"/>
              <a:gd name="connsiteY115-232" fmla="*/ 4667914 h 6858000"/>
              <a:gd name="connsiteX116-233" fmla="*/ 335597 w 5734864"/>
              <a:gd name="connsiteY116-234" fmla="*/ 4695035 h 6858000"/>
              <a:gd name="connsiteX117-235" fmla="*/ 339485 w 5734864"/>
              <a:gd name="connsiteY117-236" fmla="*/ 4695979 h 6858000"/>
              <a:gd name="connsiteX118-237" fmla="*/ 341089 w 5734864"/>
              <a:gd name="connsiteY118-238" fmla="*/ 4704268 h 6858000"/>
              <a:gd name="connsiteX119-239" fmla="*/ 342177 w 5734864"/>
              <a:gd name="connsiteY119-240" fmla="*/ 4706060 h 6858000"/>
              <a:gd name="connsiteX120-241" fmla="*/ 347751 w 5734864"/>
              <a:gd name="connsiteY120-242" fmla="*/ 4716754 h 6858000"/>
              <a:gd name="connsiteX121-243" fmla="*/ 344125 w 5734864"/>
              <a:gd name="connsiteY121-244" fmla="*/ 4764669 h 6858000"/>
              <a:gd name="connsiteX122-245" fmla="*/ 340188 w 5734864"/>
              <a:gd name="connsiteY122-246" fmla="*/ 4779386 h 6858000"/>
              <a:gd name="connsiteX123-247" fmla="*/ 335146 w 5734864"/>
              <a:gd name="connsiteY123-248" fmla="*/ 4787491 h 6858000"/>
              <a:gd name="connsiteX124-249" fmla="*/ 319124 w 5734864"/>
              <a:gd name="connsiteY124-250" fmla="*/ 4843514 h 6858000"/>
              <a:gd name="connsiteX125-251" fmla="*/ 305956 w 5734864"/>
              <a:gd name="connsiteY125-252" fmla="*/ 4881505 h 6858000"/>
              <a:gd name="connsiteX126-253" fmla="*/ 301062 w 5734864"/>
              <a:gd name="connsiteY126-254" fmla="*/ 4889332 h 6858000"/>
              <a:gd name="connsiteX127-255" fmla="*/ 302141 w 5734864"/>
              <a:gd name="connsiteY127-256" fmla="*/ 4899400 h 6858000"/>
              <a:gd name="connsiteX128-257" fmla="*/ 304424 w 5734864"/>
              <a:gd name="connsiteY128-258" fmla="*/ 4902664 h 6858000"/>
              <a:gd name="connsiteX129-259" fmla="*/ 293123 w 5734864"/>
              <a:gd name="connsiteY129-260" fmla="*/ 4932769 h 6858000"/>
              <a:gd name="connsiteX130-261" fmla="*/ 292275 w 5734864"/>
              <a:gd name="connsiteY130-262" fmla="*/ 4936482 h 6858000"/>
              <a:gd name="connsiteX131-263" fmla="*/ 288304 w 5734864"/>
              <a:gd name="connsiteY131-264" fmla="*/ 4962325 h 6858000"/>
              <a:gd name="connsiteX132-265" fmla="*/ 287420 w 5734864"/>
              <a:gd name="connsiteY132-266" fmla="*/ 5042193 h 6858000"/>
              <a:gd name="connsiteX133-267" fmla="*/ 287020 w 5734864"/>
              <a:gd name="connsiteY133-268" fmla="*/ 5065655 h 6858000"/>
              <a:gd name="connsiteX134-269" fmla="*/ 288488 w 5734864"/>
              <a:gd name="connsiteY134-270" fmla="*/ 5082216 h 6858000"/>
              <a:gd name="connsiteX135-271" fmla="*/ 282763 w 5734864"/>
              <a:gd name="connsiteY135-272" fmla="*/ 5127114 h 6858000"/>
              <a:gd name="connsiteX136-273" fmla="*/ 269316 w 5734864"/>
              <a:gd name="connsiteY136-274" fmla="*/ 5202682 h 6858000"/>
              <a:gd name="connsiteX137-275" fmla="*/ 269174 w 5734864"/>
              <a:gd name="connsiteY137-276" fmla="*/ 5230835 h 6858000"/>
              <a:gd name="connsiteX138-277" fmla="*/ 272679 w 5734864"/>
              <a:gd name="connsiteY138-278" fmla="*/ 5232660 h 6858000"/>
              <a:gd name="connsiteX139-279" fmla="*/ 272160 w 5734864"/>
              <a:gd name="connsiteY139-280" fmla="*/ 5241150 h 6858000"/>
              <a:gd name="connsiteX140-281" fmla="*/ 272760 w 5734864"/>
              <a:gd name="connsiteY140-282" fmla="*/ 5243156 h 6858000"/>
              <a:gd name="connsiteX141-283" fmla="*/ 275462 w 5734864"/>
              <a:gd name="connsiteY141-284" fmla="*/ 5254919 h 6858000"/>
              <a:gd name="connsiteX142-285" fmla="*/ 262897 w 5734864"/>
              <a:gd name="connsiteY142-286" fmla="*/ 5286259 h 6858000"/>
              <a:gd name="connsiteX143-287" fmla="*/ 252761 w 5734864"/>
              <a:gd name="connsiteY143-288" fmla="*/ 5357801 h 6858000"/>
              <a:gd name="connsiteX144-289" fmla="*/ 242360 w 5734864"/>
              <a:gd name="connsiteY144-290" fmla="*/ 5460080 h 6858000"/>
              <a:gd name="connsiteX145-291" fmla="*/ 229880 w 5734864"/>
              <a:gd name="connsiteY145-292" fmla="*/ 5539714 h 6858000"/>
              <a:gd name="connsiteX146-293" fmla="*/ 204283 w 5734864"/>
              <a:gd name="connsiteY146-294" fmla="*/ 5639080 h 6858000"/>
              <a:gd name="connsiteX147-295" fmla="*/ 198948 w 5734864"/>
              <a:gd name="connsiteY147-296" fmla="*/ 5710958 h 6858000"/>
              <a:gd name="connsiteX148-297" fmla="*/ 192367 w 5734864"/>
              <a:gd name="connsiteY148-298" fmla="*/ 5719859 h 6858000"/>
              <a:gd name="connsiteX149-299" fmla="*/ 188035 w 5734864"/>
              <a:gd name="connsiteY149-300" fmla="*/ 5729935 h 6858000"/>
              <a:gd name="connsiteX150-301" fmla="*/ 188428 w 5734864"/>
              <a:gd name="connsiteY150-302" fmla="*/ 5731182 h 6858000"/>
              <a:gd name="connsiteX151-303" fmla="*/ 181635 w 5734864"/>
              <a:gd name="connsiteY151-304" fmla="*/ 5753538 h 6858000"/>
              <a:gd name="connsiteX152-305" fmla="*/ 169744 w 5734864"/>
              <a:gd name="connsiteY152-306" fmla="*/ 5796307 h 6858000"/>
              <a:gd name="connsiteX153-307" fmla="*/ 170351 w 5734864"/>
              <a:gd name="connsiteY153-308" fmla="*/ 5796644 h 6858000"/>
              <a:gd name="connsiteX154-309" fmla="*/ 171559 w 5734864"/>
              <a:gd name="connsiteY154-310" fmla="*/ 5803435 h 6858000"/>
              <a:gd name="connsiteX155-311" fmla="*/ 172284 w 5734864"/>
              <a:gd name="connsiteY155-312" fmla="*/ 5816391 h 6858000"/>
              <a:gd name="connsiteX156-313" fmla="*/ 182542 w 5734864"/>
              <a:gd name="connsiteY156-314" fmla="*/ 5846382 h 6858000"/>
              <a:gd name="connsiteX157-315" fmla="*/ 175877 w 5734864"/>
              <a:gd name="connsiteY157-316" fmla="*/ 5871336 h 6858000"/>
              <a:gd name="connsiteX158-317" fmla="*/ 174910 w 5734864"/>
              <a:gd name="connsiteY158-318" fmla="*/ 5876376 h 6858000"/>
              <a:gd name="connsiteX159-319" fmla="*/ 175047 w 5734864"/>
              <a:gd name="connsiteY159-320" fmla="*/ 5876483 h 6858000"/>
              <a:gd name="connsiteX160-321" fmla="*/ 174335 w 5734864"/>
              <a:gd name="connsiteY160-322" fmla="*/ 5881814 h 6858000"/>
              <a:gd name="connsiteX161-323" fmla="*/ 171273 w 5734864"/>
              <a:gd name="connsiteY161-324" fmla="*/ 5895339 h 6858000"/>
              <a:gd name="connsiteX162-325" fmla="*/ 171658 w 5734864"/>
              <a:gd name="connsiteY162-326" fmla="*/ 5898749 h 6858000"/>
              <a:gd name="connsiteX163-327" fmla="*/ 174658 w 5734864"/>
              <a:gd name="connsiteY163-328" fmla="*/ 5919558 h 6858000"/>
              <a:gd name="connsiteX164-329" fmla="*/ 169099 w 5734864"/>
              <a:gd name="connsiteY164-330" fmla="*/ 5984417 h 6858000"/>
              <a:gd name="connsiteX165-331" fmla="*/ 162007 w 5734864"/>
              <a:gd name="connsiteY165-332" fmla="*/ 6049043 h 6858000"/>
              <a:gd name="connsiteX166-333" fmla="*/ 156875 w 5734864"/>
              <a:gd name="connsiteY166-334" fmla="*/ 6114000 h 6858000"/>
              <a:gd name="connsiteX167-335" fmla="*/ 165441 w 5734864"/>
              <a:gd name="connsiteY167-336" fmla="*/ 6146938 h 6858000"/>
              <a:gd name="connsiteX168-337" fmla="*/ 165177 w 5734864"/>
              <a:gd name="connsiteY168-338" fmla="*/ 6150658 h 6858000"/>
              <a:gd name="connsiteX169-339" fmla="*/ 161772 w 5734864"/>
              <a:gd name="connsiteY169-340" fmla="*/ 6160011 h 6858000"/>
              <a:gd name="connsiteX170-341" fmla="*/ 160051 w 5734864"/>
              <a:gd name="connsiteY170-342" fmla="*/ 6163393 h 6858000"/>
              <a:gd name="connsiteX171-343" fmla="*/ 158473 w 5734864"/>
              <a:gd name="connsiteY171-344" fmla="*/ 6168628 h 6858000"/>
              <a:gd name="connsiteX172-345" fmla="*/ 158573 w 5734864"/>
              <a:gd name="connsiteY172-346" fmla="*/ 6168799 h 6858000"/>
              <a:gd name="connsiteX173-347" fmla="*/ 146463 w 5734864"/>
              <a:gd name="connsiteY173-348" fmla="*/ 6196671 h 6858000"/>
              <a:gd name="connsiteX174-349" fmla="*/ 150209 w 5734864"/>
              <a:gd name="connsiteY174-350" fmla="*/ 6232365 h 6858000"/>
              <a:gd name="connsiteX175-351" fmla="*/ 148544 w 5734864"/>
              <a:gd name="connsiteY175-352" fmla="*/ 6246162 h 6858000"/>
              <a:gd name="connsiteX176-353" fmla="*/ 148403 w 5734864"/>
              <a:gd name="connsiteY176-354" fmla="*/ 6253754 h 6858000"/>
              <a:gd name="connsiteX177-355" fmla="*/ 138880 w 5734864"/>
              <a:gd name="connsiteY177-356" fmla="*/ 6276449 h 6858000"/>
              <a:gd name="connsiteX178-357" fmla="*/ 138683 w 5734864"/>
              <a:gd name="connsiteY178-358" fmla="*/ 6279721 h 6858000"/>
              <a:gd name="connsiteX179-359" fmla="*/ 130721 w 5734864"/>
              <a:gd name="connsiteY179-360" fmla="*/ 6293675 h 6858000"/>
              <a:gd name="connsiteX180-361" fmla="*/ 120717 w 5734864"/>
              <a:gd name="connsiteY180-362" fmla="*/ 6313967 h 6858000"/>
              <a:gd name="connsiteX181-363" fmla="*/ 120841 w 5734864"/>
              <a:gd name="connsiteY181-364" fmla="*/ 6315437 h 6858000"/>
              <a:gd name="connsiteX182-365" fmla="*/ 115208 w 5734864"/>
              <a:gd name="connsiteY182-366" fmla="*/ 6324024 h 6858000"/>
              <a:gd name="connsiteX183-367" fmla="*/ 101217 w 5734864"/>
              <a:gd name="connsiteY183-368" fmla="*/ 6365923 h 6858000"/>
              <a:gd name="connsiteX184-369" fmla="*/ 74946 w 5734864"/>
              <a:gd name="connsiteY184-370" fmla="*/ 6556817 h 6858000"/>
              <a:gd name="connsiteX185-371" fmla="*/ 16001 w 5734864"/>
              <a:gd name="connsiteY185-372" fmla="*/ 6808678 h 6858000"/>
              <a:gd name="connsiteX186-373" fmla="*/ 0 w 5734864"/>
              <a:gd name="connsiteY186-374" fmla="*/ 6858000 h 6858000"/>
              <a:gd name="connsiteX187-375" fmla="*/ 5734864 w 5734864"/>
              <a:gd name="connsiteY187-376" fmla="*/ 6858000 h 6858000"/>
              <a:gd name="connsiteX188-377" fmla="*/ 5734864 w 5734864"/>
              <a:gd name="connsiteY188-378" fmla="*/ 0 h 6858000"/>
              <a:gd name="connsiteX0-379" fmla="*/ 5734864 w 5734864"/>
              <a:gd name="connsiteY0-380" fmla="*/ 0 h 6858000"/>
              <a:gd name="connsiteX1-381" fmla="*/ 771611 w 5734864"/>
              <a:gd name="connsiteY1-382" fmla="*/ 0 h 6858000"/>
              <a:gd name="connsiteX2-383" fmla="*/ 771679 w 5734864"/>
              <a:gd name="connsiteY2-384" fmla="*/ 49108 h 6858000"/>
              <a:gd name="connsiteX3-385" fmla="*/ 794248 w 5734864"/>
              <a:gd name="connsiteY3-386" fmla="*/ 200968 h 6858000"/>
              <a:gd name="connsiteX4-387" fmla="*/ 801749 w 5734864"/>
              <a:gd name="connsiteY4-388" fmla="*/ 414071 h 6858000"/>
              <a:gd name="connsiteX5-389" fmla="*/ 818548 w 5734864"/>
              <a:gd name="connsiteY5-390" fmla="*/ 585467 h 6858000"/>
              <a:gd name="connsiteX6-391" fmla="*/ 857476 w 5734864"/>
              <a:gd name="connsiteY6-392" fmla="*/ 800623 h 6858000"/>
              <a:gd name="connsiteX7-393" fmla="*/ 851083 w 5734864"/>
              <a:gd name="connsiteY7-394" fmla="*/ 878903 h 6858000"/>
              <a:gd name="connsiteX8-395" fmla="*/ 873564 w 5734864"/>
              <a:gd name="connsiteY8-396" fmla="*/ 943826 h 6858000"/>
              <a:gd name="connsiteX9-397" fmla="*/ 864705 w 5734864"/>
              <a:gd name="connsiteY9-398" fmla="*/ 973328 h 6858000"/>
              <a:gd name="connsiteX10-399" fmla="*/ 862869 w 5734864"/>
              <a:gd name="connsiteY10-400" fmla="*/ 978457 h 6858000"/>
              <a:gd name="connsiteX11-401" fmla="*/ 862233 w 5734864"/>
              <a:gd name="connsiteY11-402" fmla="*/ 998041 h 6858000"/>
              <a:gd name="connsiteX12-403" fmla="*/ 853665 w 5734864"/>
              <a:gd name="connsiteY12-404" fmla="*/ 1004750 h 6858000"/>
              <a:gd name="connsiteX13-405" fmla="*/ 847865 w 5734864"/>
              <a:gd name="connsiteY13-406" fmla="*/ 1070795 h 6858000"/>
              <a:gd name="connsiteX14-407" fmla="*/ 862786 w 5734864"/>
              <a:gd name="connsiteY14-408" fmla="*/ 1238994 h 6858000"/>
              <a:gd name="connsiteX15-409" fmla="*/ 859345 w 5734864"/>
              <a:gd name="connsiteY15-410" fmla="*/ 1380427 h 6858000"/>
              <a:gd name="connsiteX16-411" fmla="*/ 855172 w 5734864"/>
              <a:gd name="connsiteY16-412" fmla="*/ 1435262 h 6858000"/>
              <a:gd name="connsiteX17-413" fmla="*/ 860494 w 5734864"/>
              <a:gd name="connsiteY17-414" fmla="*/ 1453861 h 6858000"/>
              <a:gd name="connsiteX18-415" fmla="*/ 853731 w 5734864"/>
              <a:gd name="connsiteY18-416" fmla="*/ 1467047 h 6858000"/>
              <a:gd name="connsiteX19-417" fmla="*/ 845847 w 5734864"/>
              <a:gd name="connsiteY19-418" fmla="*/ 1502307 h 6858000"/>
              <a:gd name="connsiteX20-419" fmla="*/ 817613 w 5734864"/>
              <a:gd name="connsiteY20-420" fmla="*/ 1565166 h 6858000"/>
              <a:gd name="connsiteX21-421" fmla="*/ 804223 w 5734864"/>
              <a:gd name="connsiteY21-422" fmla="*/ 1601941 h 6858000"/>
              <a:gd name="connsiteX22-423" fmla="*/ 791773 w 5734864"/>
              <a:gd name="connsiteY22-424" fmla="*/ 1627005 h 6858000"/>
              <a:gd name="connsiteX23-425" fmla="*/ 774645 w 5734864"/>
              <a:gd name="connsiteY23-426" fmla="*/ 1699922 h 6858000"/>
              <a:gd name="connsiteX24-427" fmla="*/ 752343 w 5734864"/>
              <a:gd name="connsiteY24-428" fmla="*/ 1824604 h 6858000"/>
              <a:gd name="connsiteX25-429" fmla="*/ 746254 w 5734864"/>
              <a:gd name="connsiteY25-430" fmla="*/ 1850222 h 6858000"/>
              <a:gd name="connsiteX26-431" fmla="*/ 728600 w 5734864"/>
              <a:gd name="connsiteY26-432" fmla="*/ 1869603 h 6858000"/>
              <a:gd name="connsiteX27-433" fmla="*/ 724396 w 5734864"/>
              <a:gd name="connsiteY27-434" fmla="*/ 1883104 h 6858000"/>
              <a:gd name="connsiteX28-435" fmla="*/ 722165 w 5734864"/>
              <a:gd name="connsiteY28-436" fmla="*/ 1885924 h 6858000"/>
              <a:gd name="connsiteX29-437" fmla="*/ 721338 w 5734864"/>
              <a:gd name="connsiteY29-438" fmla="*/ 1887123 h 6858000"/>
              <a:gd name="connsiteX30-439" fmla="*/ 714840 w 5734864"/>
              <a:gd name="connsiteY30-440" fmla="*/ 1902274 h 6858000"/>
              <a:gd name="connsiteX31-441" fmla="*/ 722847 w 5734864"/>
              <a:gd name="connsiteY31-442" fmla="*/ 1929891 h 6858000"/>
              <a:gd name="connsiteX32-443" fmla="*/ 714660 w 5734864"/>
              <a:gd name="connsiteY32-444" fmla="*/ 1982709 h 6858000"/>
              <a:gd name="connsiteX33-445" fmla="*/ 710759 w 5734864"/>
              <a:gd name="connsiteY33-446" fmla="*/ 2013010 h 6858000"/>
              <a:gd name="connsiteX34-447" fmla="*/ 697927 w 5734864"/>
              <a:gd name="connsiteY34-448" fmla="*/ 2069833 h 6858000"/>
              <a:gd name="connsiteX35-449" fmla="*/ 693594 w 5734864"/>
              <a:gd name="connsiteY35-450" fmla="*/ 2103731 h 6858000"/>
              <a:gd name="connsiteX36-451" fmla="*/ 691109 w 5734864"/>
              <a:gd name="connsiteY36-452" fmla="*/ 2124027 h 6858000"/>
              <a:gd name="connsiteX37-453" fmla="*/ 676593 w 5734864"/>
              <a:gd name="connsiteY37-454" fmla="*/ 2176182 h 6858000"/>
              <a:gd name="connsiteX38-455" fmla="*/ 633227 w 5734864"/>
              <a:gd name="connsiteY38-456" fmla="*/ 2258036 h 6858000"/>
              <a:gd name="connsiteX39-457" fmla="*/ 625564 w 5734864"/>
              <a:gd name="connsiteY39-458" fmla="*/ 2284567 h 6858000"/>
              <a:gd name="connsiteX40-459" fmla="*/ 627074 w 5734864"/>
              <a:gd name="connsiteY40-460" fmla="*/ 2289605 h 6858000"/>
              <a:gd name="connsiteX41-461" fmla="*/ 614574 w 5734864"/>
              <a:gd name="connsiteY41-462" fmla="*/ 2308717 h 6858000"/>
              <a:gd name="connsiteX42-463" fmla="*/ 606890 w 5734864"/>
              <a:gd name="connsiteY42-464" fmla="*/ 2320662 h 6858000"/>
              <a:gd name="connsiteX43-465" fmla="*/ 605558 w 5734864"/>
              <a:gd name="connsiteY43-466" fmla="*/ 2327897 h 6858000"/>
              <a:gd name="connsiteX44-467" fmla="*/ 602202 w 5734864"/>
              <a:gd name="connsiteY44-468" fmla="*/ 2357749 h 6858000"/>
              <a:gd name="connsiteX45-469" fmla="*/ 600213 w 5734864"/>
              <a:gd name="connsiteY45-470" fmla="*/ 2364905 h 6858000"/>
              <a:gd name="connsiteX46-471" fmla="*/ 597160 w 5734864"/>
              <a:gd name="connsiteY46-472" fmla="*/ 2388351 h 6858000"/>
              <a:gd name="connsiteX47-473" fmla="*/ 597982 w 5734864"/>
              <a:gd name="connsiteY47-474" fmla="*/ 2402296 h 6858000"/>
              <a:gd name="connsiteX48-475" fmla="*/ 593150 w 5734864"/>
              <a:gd name="connsiteY48-476" fmla="*/ 2420015 h 6858000"/>
              <a:gd name="connsiteX49-477" fmla="*/ 592833 w 5734864"/>
              <a:gd name="connsiteY49-478" fmla="*/ 2422749 h 6858000"/>
              <a:gd name="connsiteX50-479" fmla="*/ 594479 w 5734864"/>
              <a:gd name="connsiteY50-480" fmla="*/ 2426002 h 6858000"/>
              <a:gd name="connsiteX51-481" fmla="*/ 591963 w 5734864"/>
              <a:gd name="connsiteY51-482" fmla="*/ 2431950 h 6858000"/>
              <a:gd name="connsiteX52-483" fmla="*/ 591544 w 5734864"/>
              <a:gd name="connsiteY52-484" fmla="*/ 2433897 h 6858000"/>
              <a:gd name="connsiteX53-485" fmla="*/ 589519 w 5734864"/>
              <a:gd name="connsiteY53-486" fmla="*/ 2451398 h 6858000"/>
              <a:gd name="connsiteX54-487" fmla="*/ 590037 w 5734864"/>
              <a:gd name="connsiteY54-488" fmla="*/ 2455536 h 6858000"/>
              <a:gd name="connsiteX55-489" fmla="*/ 588179 w 5734864"/>
              <a:gd name="connsiteY55-490" fmla="*/ 2462981 h 6858000"/>
              <a:gd name="connsiteX56-491" fmla="*/ 583434 w 5734864"/>
              <a:gd name="connsiteY56-492" fmla="*/ 2503991 h 6858000"/>
              <a:gd name="connsiteX57-493" fmla="*/ 567942 w 5734864"/>
              <a:gd name="connsiteY57-494" fmla="*/ 2652936 h 6858000"/>
              <a:gd name="connsiteX58-495" fmla="*/ 573869 w 5734864"/>
              <a:gd name="connsiteY58-496" fmla="*/ 2670188 h 6858000"/>
              <a:gd name="connsiteX59-497" fmla="*/ 575243 w 5734864"/>
              <a:gd name="connsiteY59-498" fmla="*/ 2688114 h 6858000"/>
              <a:gd name="connsiteX60-499" fmla="*/ 573824 w 5734864"/>
              <a:gd name="connsiteY60-500" fmla="*/ 2689856 h 6858000"/>
              <a:gd name="connsiteX61-501" fmla="*/ 570699 w 5734864"/>
              <a:gd name="connsiteY61-502" fmla="*/ 2709353 h 6858000"/>
              <a:gd name="connsiteX62-503" fmla="*/ 573192 w 5734864"/>
              <a:gd name="connsiteY62-504" fmla="*/ 2714527 h 6858000"/>
              <a:gd name="connsiteX63-505" fmla="*/ 572044 w 5734864"/>
              <a:gd name="connsiteY63-506" fmla="*/ 2728187 h 6858000"/>
              <a:gd name="connsiteX64-507" fmla="*/ 572465 w 5734864"/>
              <a:gd name="connsiteY64-508" fmla="*/ 2755863 h 6858000"/>
              <a:gd name="connsiteX65-509" fmla="*/ 570028 w 5734864"/>
              <a:gd name="connsiteY65-510" fmla="*/ 2760324 h 6858000"/>
              <a:gd name="connsiteX66-511" fmla="*/ 566748 w 5734864"/>
              <a:gd name="connsiteY66-512" fmla="*/ 2800948 h 6858000"/>
              <a:gd name="connsiteX67-513" fmla="*/ 565509 w 5734864"/>
              <a:gd name="connsiteY67-514" fmla="*/ 2801167 h 6858000"/>
              <a:gd name="connsiteX68-515" fmla="*/ 559367 w 5734864"/>
              <a:gd name="connsiteY68-516" fmla="*/ 2811129 h 6858000"/>
              <a:gd name="connsiteX69-517" fmla="*/ 550354 w 5734864"/>
              <a:gd name="connsiteY69-518" fmla="*/ 2830949 h 6858000"/>
              <a:gd name="connsiteX70-519" fmla="*/ 514795 w 5734864"/>
              <a:gd name="connsiteY70-520" fmla="*/ 2872433 h 6858000"/>
              <a:gd name="connsiteX71-521" fmla="*/ 509875 w 5734864"/>
              <a:gd name="connsiteY71-522" fmla="*/ 2923099 h 6858000"/>
              <a:gd name="connsiteX72-523" fmla="*/ 509577 w 5734864"/>
              <a:gd name="connsiteY72-524" fmla="*/ 2923197 h 6858000"/>
              <a:gd name="connsiteX73-525" fmla="*/ 507597 w 5734864"/>
              <a:gd name="connsiteY73-526" fmla="*/ 2931868 h 6858000"/>
              <a:gd name="connsiteX74-527" fmla="*/ 507379 w 5734864"/>
              <a:gd name="connsiteY74-528" fmla="*/ 2938322 h 6858000"/>
              <a:gd name="connsiteX75-529" fmla="*/ 504725 w 5734864"/>
              <a:gd name="connsiteY75-530" fmla="*/ 2954519 h 6858000"/>
              <a:gd name="connsiteX76-531" fmla="*/ 502018 w 5734864"/>
              <a:gd name="connsiteY76-532" fmla="*/ 2959643 h 6858000"/>
              <a:gd name="connsiteX77-533" fmla="*/ 498360 w 5734864"/>
              <a:gd name="connsiteY77-534" fmla="*/ 2961019 h 6858000"/>
              <a:gd name="connsiteX78-535" fmla="*/ 498483 w 5734864"/>
              <a:gd name="connsiteY78-536" fmla="*/ 2962590 h 6858000"/>
              <a:gd name="connsiteX79-537" fmla="*/ 484403 w 5734864"/>
              <a:gd name="connsiteY79-538" fmla="*/ 2990538 h 6858000"/>
              <a:gd name="connsiteX80-539" fmla="*/ 463075 w 5734864"/>
              <a:gd name="connsiteY80-540" fmla="*/ 3055956 h 6858000"/>
              <a:gd name="connsiteX81-541" fmla="*/ 455013 w 5734864"/>
              <a:gd name="connsiteY81-542" fmla="*/ 3094482 h 6858000"/>
              <a:gd name="connsiteX82-543" fmla="*/ 428391 w 5734864"/>
              <a:gd name="connsiteY82-544" fmla="*/ 3198850 h 6858000"/>
              <a:gd name="connsiteX83-545" fmla="*/ 401440 w 5734864"/>
              <a:gd name="connsiteY83-546" fmla="*/ 3307560 h 6858000"/>
              <a:gd name="connsiteX84-547" fmla="*/ 386076 w 5734864"/>
              <a:gd name="connsiteY84-548" fmla="*/ 3373943 h 6858000"/>
              <a:gd name="connsiteX85-549" fmla="*/ 374726 w 5734864"/>
              <a:gd name="connsiteY85-550" fmla="*/ 3381364 h 6858000"/>
              <a:gd name="connsiteX86-551" fmla="*/ 369145 w 5734864"/>
              <a:gd name="connsiteY86-552" fmla="*/ 3383729 h 6858000"/>
              <a:gd name="connsiteX87-553" fmla="*/ 364294 w 5734864"/>
              <a:gd name="connsiteY87-554" fmla="*/ 3414159 h 6858000"/>
              <a:gd name="connsiteX88-555" fmla="*/ 366450 w 5734864"/>
              <a:gd name="connsiteY88-556" fmla="*/ 3436925 h 6858000"/>
              <a:gd name="connsiteX89-557" fmla="*/ 351743 w 5734864"/>
              <a:gd name="connsiteY89-558" fmla="*/ 3521619 h 6858000"/>
              <a:gd name="connsiteX90-559" fmla="*/ 345784 w 5734864"/>
              <a:gd name="connsiteY90-560" fmla="*/ 3603757 h 6858000"/>
              <a:gd name="connsiteX91-561" fmla="*/ 344198 w 5734864"/>
              <a:gd name="connsiteY91-562" fmla="*/ 3652424 h 6858000"/>
              <a:gd name="connsiteX92-563" fmla="*/ 352450 w 5734864"/>
              <a:gd name="connsiteY92-564" fmla="*/ 3665222 h 6858000"/>
              <a:gd name="connsiteX93-565" fmla="*/ 342621 w 5734864"/>
              <a:gd name="connsiteY93-566" fmla="*/ 3700804 h 6858000"/>
              <a:gd name="connsiteX94-567" fmla="*/ 341514 w 5734864"/>
              <a:gd name="connsiteY94-568" fmla="*/ 3734774 h 6858000"/>
              <a:gd name="connsiteX95-569" fmla="*/ 340607 w 5734864"/>
              <a:gd name="connsiteY95-570" fmla="*/ 3785153 h 6858000"/>
              <a:gd name="connsiteX96-571" fmla="*/ 340707 w 5734864"/>
              <a:gd name="connsiteY96-572" fmla="*/ 3788177 h 6858000"/>
              <a:gd name="connsiteX97-573" fmla="*/ 340361 w 5734864"/>
              <a:gd name="connsiteY97-574" fmla="*/ 3798803 h 6858000"/>
              <a:gd name="connsiteX98-575" fmla="*/ 339642 w 5734864"/>
              <a:gd name="connsiteY98-576" fmla="*/ 3838750 h 6858000"/>
              <a:gd name="connsiteX99-577" fmla="*/ 360295 w 5734864"/>
              <a:gd name="connsiteY99-578" fmla="*/ 4015196 h 6858000"/>
              <a:gd name="connsiteX100-579" fmla="*/ 339043 w 5734864"/>
              <a:gd name="connsiteY100-580" fmla="*/ 4052778 h 6858000"/>
              <a:gd name="connsiteX101-581" fmla="*/ 339343 w 5734864"/>
              <a:gd name="connsiteY101-582" fmla="*/ 4096257 h 6858000"/>
              <a:gd name="connsiteX102-583" fmla="*/ 340786 w 5734864"/>
              <a:gd name="connsiteY102-584" fmla="*/ 4321136 h 6858000"/>
              <a:gd name="connsiteX103-585" fmla="*/ 343158 w 5734864"/>
              <a:gd name="connsiteY103-586" fmla="*/ 4429174 h 6858000"/>
              <a:gd name="connsiteX104-587" fmla="*/ 334599 w 5734864"/>
              <a:gd name="connsiteY104-588" fmla="*/ 4449938 h 6858000"/>
              <a:gd name="connsiteX105-589" fmla="*/ 332890 w 5734864"/>
              <a:gd name="connsiteY105-590" fmla="*/ 4453515 h 6858000"/>
              <a:gd name="connsiteX106-591" fmla="*/ 331105 w 5734864"/>
              <a:gd name="connsiteY106-592" fmla="*/ 4467941 h 6858000"/>
              <a:gd name="connsiteX107-593" fmla="*/ 324289 w 5734864"/>
              <a:gd name="connsiteY107-594" fmla="*/ 4471861 h 6858000"/>
              <a:gd name="connsiteX108-595" fmla="*/ 317079 w 5734864"/>
              <a:gd name="connsiteY108-596" fmla="*/ 4493468 h 6858000"/>
              <a:gd name="connsiteX109-597" fmla="*/ 315557 w 5734864"/>
              <a:gd name="connsiteY109-598" fmla="*/ 4520067 h 6858000"/>
              <a:gd name="connsiteX110-599" fmla="*/ 315240 w 5734864"/>
              <a:gd name="connsiteY110-600" fmla="*/ 4536872 h 6858000"/>
              <a:gd name="connsiteX111-601" fmla="*/ 316200 w 5734864"/>
              <a:gd name="connsiteY111-602" fmla="*/ 4538297 h 6858000"/>
              <a:gd name="connsiteX112-603" fmla="*/ 317507 w 5734864"/>
              <a:gd name="connsiteY112-604" fmla="*/ 4547582 h 6858000"/>
              <a:gd name="connsiteX113-605" fmla="*/ 323078 w 5734864"/>
              <a:gd name="connsiteY113-606" fmla="*/ 4592102 h 6858000"/>
              <a:gd name="connsiteX114-607" fmla="*/ 328722 w 5734864"/>
              <a:gd name="connsiteY114-608" fmla="*/ 4667914 h 6858000"/>
              <a:gd name="connsiteX115-609" fmla="*/ 335597 w 5734864"/>
              <a:gd name="connsiteY115-610" fmla="*/ 4695035 h 6858000"/>
              <a:gd name="connsiteX116-611" fmla="*/ 339485 w 5734864"/>
              <a:gd name="connsiteY116-612" fmla="*/ 4695979 h 6858000"/>
              <a:gd name="connsiteX117-613" fmla="*/ 341089 w 5734864"/>
              <a:gd name="connsiteY117-614" fmla="*/ 4704268 h 6858000"/>
              <a:gd name="connsiteX118-615" fmla="*/ 342177 w 5734864"/>
              <a:gd name="connsiteY118-616" fmla="*/ 4706060 h 6858000"/>
              <a:gd name="connsiteX119-617" fmla="*/ 347751 w 5734864"/>
              <a:gd name="connsiteY119-618" fmla="*/ 4716754 h 6858000"/>
              <a:gd name="connsiteX120-619" fmla="*/ 344125 w 5734864"/>
              <a:gd name="connsiteY120-620" fmla="*/ 4764669 h 6858000"/>
              <a:gd name="connsiteX121-621" fmla="*/ 340188 w 5734864"/>
              <a:gd name="connsiteY121-622" fmla="*/ 4779386 h 6858000"/>
              <a:gd name="connsiteX122-623" fmla="*/ 335146 w 5734864"/>
              <a:gd name="connsiteY122-624" fmla="*/ 4787491 h 6858000"/>
              <a:gd name="connsiteX123-625" fmla="*/ 319124 w 5734864"/>
              <a:gd name="connsiteY123-626" fmla="*/ 4843514 h 6858000"/>
              <a:gd name="connsiteX124-627" fmla="*/ 305956 w 5734864"/>
              <a:gd name="connsiteY124-628" fmla="*/ 4881505 h 6858000"/>
              <a:gd name="connsiteX125-629" fmla="*/ 301062 w 5734864"/>
              <a:gd name="connsiteY125-630" fmla="*/ 4889332 h 6858000"/>
              <a:gd name="connsiteX126-631" fmla="*/ 302141 w 5734864"/>
              <a:gd name="connsiteY126-632" fmla="*/ 4899400 h 6858000"/>
              <a:gd name="connsiteX127-633" fmla="*/ 304424 w 5734864"/>
              <a:gd name="connsiteY127-634" fmla="*/ 4902664 h 6858000"/>
              <a:gd name="connsiteX128-635" fmla="*/ 293123 w 5734864"/>
              <a:gd name="connsiteY128-636" fmla="*/ 4932769 h 6858000"/>
              <a:gd name="connsiteX129-637" fmla="*/ 292275 w 5734864"/>
              <a:gd name="connsiteY129-638" fmla="*/ 4936482 h 6858000"/>
              <a:gd name="connsiteX130-639" fmla="*/ 288304 w 5734864"/>
              <a:gd name="connsiteY130-640" fmla="*/ 4962325 h 6858000"/>
              <a:gd name="connsiteX131-641" fmla="*/ 287420 w 5734864"/>
              <a:gd name="connsiteY131-642" fmla="*/ 5042193 h 6858000"/>
              <a:gd name="connsiteX132-643" fmla="*/ 287020 w 5734864"/>
              <a:gd name="connsiteY132-644" fmla="*/ 5065655 h 6858000"/>
              <a:gd name="connsiteX133-645" fmla="*/ 288488 w 5734864"/>
              <a:gd name="connsiteY133-646" fmla="*/ 5082216 h 6858000"/>
              <a:gd name="connsiteX134-647" fmla="*/ 282763 w 5734864"/>
              <a:gd name="connsiteY134-648" fmla="*/ 5127114 h 6858000"/>
              <a:gd name="connsiteX135-649" fmla="*/ 269316 w 5734864"/>
              <a:gd name="connsiteY135-650" fmla="*/ 5202682 h 6858000"/>
              <a:gd name="connsiteX136-651" fmla="*/ 269174 w 5734864"/>
              <a:gd name="connsiteY136-652" fmla="*/ 5230835 h 6858000"/>
              <a:gd name="connsiteX137-653" fmla="*/ 272679 w 5734864"/>
              <a:gd name="connsiteY137-654" fmla="*/ 5232660 h 6858000"/>
              <a:gd name="connsiteX138-655" fmla="*/ 272160 w 5734864"/>
              <a:gd name="connsiteY138-656" fmla="*/ 5241150 h 6858000"/>
              <a:gd name="connsiteX139-657" fmla="*/ 272760 w 5734864"/>
              <a:gd name="connsiteY139-658" fmla="*/ 5243156 h 6858000"/>
              <a:gd name="connsiteX140-659" fmla="*/ 275462 w 5734864"/>
              <a:gd name="connsiteY140-660" fmla="*/ 5254919 h 6858000"/>
              <a:gd name="connsiteX141-661" fmla="*/ 262897 w 5734864"/>
              <a:gd name="connsiteY141-662" fmla="*/ 5286259 h 6858000"/>
              <a:gd name="connsiteX142-663" fmla="*/ 252761 w 5734864"/>
              <a:gd name="connsiteY142-664" fmla="*/ 5357801 h 6858000"/>
              <a:gd name="connsiteX143-665" fmla="*/ 242360 w 5734864"/>
              <a:gd name="connsiteY143-666" fmla="*/ 5460080 h 6858000"/>
              <a:gd name="connsiteX144-667" fmla="*/ 229880 w 5734864"/>
              <a:gd name="connsiteY144-668" fmla="*/ 5539714 h 6858000"/>
              <a:gd name="connsiteX145-669" fmla="*/ 204283 w 5734864"/>
              <a:gd name="connsiteY145-670" fmla="*/ 5639080 h 6858000"/>
              <a:gd name="connsiteX146-671" fmla="*/ 198948 w 5734864"/>
              <a:gd name="connsiteY146-672" fmla="*/ 5710958 h 6858000"/>
              <a:gd name="connsiteX147-673" fmla="*/ 192367 w 5734864"/>
              <a:gd name="connsiteY147-674" fmla="*/ 5719859 h 6858000"/>
              <a:gd name="connsiteX148-675" fmla="*/ 188035 w 5734864"/>
              <a:gd name="connsiteY148-676" fmla="*/ 5729935 h 6858000"/>
              <a:gd name="connsiteX149-677" fmla="*/ 188428 w 5734864"/>
              <a:gd name="connsiteY149-678" fmla="*/ 5731182 h 6858000"/>
              <a:gd name="connsiteX150-679" fmla="*/ 181635 w 5734864"/>
              <a:gd name="connsiteY150-680" fmla="*/ 5753538 h 6858000"/>
              <a:gd name="connsiteX151-681" fmla="*/ 169744 w 5734864"/>
              <a:gd name="connsiteY151-682" fmla="*/ 5796307 h 6858000"/>
              <a:gd name="connsiteX152-683" fmla="*/ 170351 w 5734864"/>
              <a:gd name="connsiteY152-684" fmla="*/ 5796644 h 6858000"/>
              <a:gd name="connsiteX153-685" fmla="*/ 171559 w 5734864"/>
              <a:gd name="connsiteY153-686" fmla="*/ 5803435 h 6858000"/>
              <a:gd name="connsiteX154-687" fmla="*/ 172284 w 5734864"/>
              <a:gd name="connsiteY154-688" fmla="*/ 5816391 h 6858000"/>
              <a:gd name="connsiteX155-689" fmla="*/ 182542 w 5734864"/>
              <a:gd name="connsiteY155-690" fmla="*/ 5846382 h 6858000"/>
              <a:gd name="connsiteX156-691" fmla="*/ 175877 w 5734864"/>
              <a:gd name="connsiteY156-692" fmla="*/ 5871336 h 6858000"/>
              <a:gd name="connsiteX157-693" fmla="*/ 174910 w 5734864"/>
              <a:gd name="connsiteY157-694" fmla="*/ 5876376 h 6858000"/>
              <a:gd name="connsiteX158-695" fmla="*/ 175047 w 5734864"/>
              <a:gd name="connsiteY158-696" fmla="*/ 5876483 h 6858000"/>
              <a:gd name="connsiteX159-697" fmla="*/ 174335 w 5734864"/>
              <a:gd name="connsiteY159-698" fmla="*/ 5881814 h 6858000"/>
              <a:gd name="connsiteX160-699" fmla="*/ 171273 w 5734864"/>
              <a:gd name="connsiteY160-700" fmla="*/ 5895339 h 6858000"/>
              <a:gd name="connsiteX161-701" fmla="*/ 171658 w 5734864"/>
              <a:gd name="connsiteY161-702" fmla="*/ 5898749 h 6858000"/>
              <a:gd name="connsiteX162-703" fmla="*/ 174658 w 5734864"/>
              <a:gd name="connsiteY162-704" fmla="*/ 5919558 h 6858000"/>
              <a:gd name="connsiteX163-705" fmla="*/ 169099 w 5734864"/>
              <a:gd name="connsiteY163-706" fmla="*/ 5984417 h 6858000"/>
              <a:gd name="connsiteX164-707" fmla="*/ 162007 w 5734864"/>
              <a:gd name="connsiteY164-708" fmla="*/ 6049043 h 6858000"/>
              <a:gd name="connsiteX165-709" fmla="*/ 156875 w 5734864"/>
              <a:gd name="connsiteY165-710" fmla="*/ 6114000 h 6858000"/>
              <a:gd name="connsiteX166-711" fmla="*/ 165441 w 5734864"/>
              <a:gd name="connsiteY166-712" fmla="*/ 6146938 h 6858000"/>
              <a:gd name="connsiteX167-713" fmla="*/ 165177 w 5734864"/>
              <a:gd name="connsiteY167-714" fmla="*/ 6150658 h 6858000"/>
              <a:gd name="connsiteX168-715" fmla="*/ 161772 w 5734864"/>
              <a:gd name="connsiteY168-716" fmla="*/ 6160011 h 6858000"/>
              <a:gd name="connsiteX169-717" fmla="*/ 160051 w 5734864"/>
              <a:gd name="connsiteY169-718" fmla="*/ 6163393 h 6858000"/>
              <a:gd name="connsiteX170-719" fmla="*/ 158473 w 5734864"/>
              <a:gd name="connsiteY170-720" fmla="*/ 6168628 h 6858000"/>
              <a:gd name="connsiteX171-721" fmla="*/ 158573 w 5734864"/>
              <a:gd name="connsiteY171-722" fmla="*/ 6168799 h 6858000"/>
              <a:gd name="connsiteX172-723" fmla="*/ 146463 w 5734864"/>
              <a:gd name="connsiteY172-724" fmla="*/ 6196671 h 6858000"/>
              <a:gd name="connsiteX173-725" fmla="*/ 150209 w 5734864"/>
              <a:gd name="connsiteY173-726" fmla="*/ 6232365 h 6858000"/>
              <a:gd name="connsiteX174-727" fmla="*/ 148544 w 5734864"/>
              <a:gd name="connsiteY174-728" fmla="*/ 6246162 h 6858000"/>
              <a:gd name="connsiteX175-729" fmla="*/ 148403 w 5734864"/>
              <a:gd name="connsiteY175-730" fmla="*/ 6253754 h 6858000"/>
              <a:gd name="connsiteX176-731" fmla="*/ 138880 w 5734864"/>
              <a:gd name="connsiteY176-732" fmla="*/ 6276449 h 6858000"/>
              <a:gd name="connsiteX177-733" fmla="*/ 138683 w 5734864"/>
              <a:gd name="connsiteY177-734" fmla="*/ 6279721 h 6858000"/>
              <a:gd name="connsiteX178-735" fmla="*/ 130721 w 5734864"/>
              <a:gd name="connsiteY178-736" fmla="*/ 6293675 h 6858000"/>
              <a:gd name="connsiteX179-737" fmla="*/ 120717 w 5734864"/>
              <a:gd name="connsiteY179-738" fmla="*/ 6313967 h 6858000"/>
              <a:gd name="connsiteX180-739" fmla="*/ 120841 w 5734864"/>
              <a:gd name="connsiteY180-740" fmla="*/ 6315437 h 6858000"/>
              <a:gd name="connsiteX181-741" fmla="*/ 115208 w 5734864"/>
              <a:gd name="connsiteY181-742" fmla="*/ 6324024 h 6858000"/>
              <a:gd name="connsiteX182-743" fmla="*/ 101217 w 5734864"/>
              <a:gd name="connsiteY182-744" fmla="*/ 6365923 h 6858000"/>
              <a:gd name="connsiteX183-745" fmla="*/ 74946 w 5734864"/>
              <a:gd name="connsiteY183-746" fmla="*/ 6556817 h 6858000"/>
              <a:gd name="connsiteX184-747" fmla="*/ 16001 w 5734864"/>
              <a:gd name="connsiteY184-748" fmla="*/ 6808678 h 6858000"/>
              <a:gd name="connsiteX185-749" fmla="*/ 0 w 5734864"/>
              <a:gd name="connsiteY185-750" fmla="*/ 6858000 h 6858000"/>
              <a:gd name="connsiteX186-751" fmla="*/ 5734864 w 5734864"/>
              <a:gd name="connsiteY186-752" fmla="*/ 6858000 h 6858000"/>
              <a:gd name="connsiteX187-753" fmla="*/ 5734864 w 5734864"/>
              <a:gd name="connsiteY187-754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  <a:cxn ang="0">
                <a:pos x="connsiteX111-223" y="connsiteY111-224"/>
              </a:cxn>
              <a:cxn ang="0">
                <a:pos x="connsiteX112-225" y="connsiteY112-226"/>
              </a:cxn>
              <a:cxn ang="0">
                <a:pos x="connsiteX113-227" y="connsiteY113-228"/>
              </a:cxn>
              <a:cxn ang="0">
                <a:pos x="connsiteX114-229" y="connsiteY114-230"/>
              </a:cxn>
              <a:cxn ang="0">
                <a:pos x="connsiteX115-231" y="connsiteY115-232"/>
              </a:cxn>
              <a:cxn ang="0">
                <a:pos x="connsiteX116-233" y="connsiteY116-234"/>
              </a:cxn>
              <a:cxn ang="0">
                <a:pos x="connsiteX117-235" y="connsiteY117-236"/>
              </a:cxn>
              <a:cxn ang="0">
                <a:pos x="connsiteX118-237" y="connsiteY118-238"/>
              </a:cxn>
              <a:cxn ang="0">
                <a:pos x="connsiteX119-239" y="connsiteY119-240"/>
              </a:cxn>
              <a:cxn ang="0">
                <a:pos x="connsiteX120-241" y="connsiteY120-242"/>
              </a:cxn>
              <a:cxn ang="0">
                <a:pos x="connsiteX121-243" y="connsiteY121-244"/>
              </a:cxn>
              <a:cxn ang="0">
                <a:pos x="connsiteX122-245" y="connsiteY122-246"/>
              </a:cxn>
              <a:cxn ang="0">
                <a:pos x="connsiteX123-247" y="connsiteY123-248"/>
              </a:cxn>
              <a:cxn ang="0">
                <a:pos x="connsiteX124-249" y="connsiteY124-250"/>
              </a:cxn>
              <a:cxn ang="0">
                <a:pos x="connsiteX125-251" y="connsiteY125-252"/>
              </a:cxn>
              <a:cxn ang="0">
                <a:pos x="connsiteX126-253" y="connsiteY126-254"/>
              </a:cxn>
              <a:cxn ang="0">
                <a:pos x="connsiteX127-255" y="connsiteY127-256"/>
              </a:cxn>
              <a:cxn ang="0">
                <a:pos x="connsiteX128-257" y="connsiteY128-258"/>
              </a:cxn>
              <a:cxn ang="0">
                <a:pos x="connsiteX129-259" y="connsiteY129-260"/>
              </a:cxn>
              <a:cxn ang="0">
                <a:pos x="connsiteX130-261" y="connsiteY130-262"/>
              </a:cxn>
              <a:cxn ang="0">
                <a:pos x="connsiteX131-263" y="connsiteY131-264"/>
              </a:cxn>
              <a:cxn ang="0">
                <a:pos x="connsiteX132-265" y="connsiteY132-266"/>
              </a:cxn>
              <a:cxn ang="0">
                <a:pos x="connsiteX133-267" y="connsiteY133-268"/>
              </a:cxn>
              <a:cxn ang="0">
                <a:pos x="connsiteX134-269" y="connsiteY134-270"/>
              </a:cxn>
              <a:cxn ang="0">
                <a:pos x="connsiteX135-271" y="connsiteY135-272"/>
              </a:cxn>
              <a:cxn ang="0">
                <a:pos x="connsiteX136-273" y="connsiteY136-274"/>
              </a:cxn>
              <a:cxn ang="0">
                <a:pos x="connsiteX137-275" y="connsiteY137-276"/>
              </a:cxn>
              <a:cxn ang="0">
                <a:pos x="connsiteX138-277" y="connsiteY138-278"/>
              </a:cxn>
              <a:cxn ang="0">
                <a:pos x="connsiteX139-279" y="connsiteY139-280"/>
              </a:cxn>
              <a:cxn ang="0">
                <a:pos x="connsiteX140-281" y="connsiteY140-282"/>
              </a:cxn>
              <a:cxn ang="0">
                <a:pos x="connsiteX141-283" y="connsiteY141-284"/>
              </a:cxn>
              <a:cxn ang="0">
                <a:pos x="connsiteX142-285" y="connsiteY142-286"/>
              </a:cxn>
              <a:cxn ang="0">
                <a:pos x="connsiteX143-287" y="connsiteY143-288"/>
              </a:cxn>
              <a:cxn ang="0">
                <a:pos x="connsiteX144-289" y="connsiteY144-290"/>
              </a:cxn>
              <a:cxn ang="0">
                <a:pos x="connsiteX145-291" y="connsiteY145-292"/>
              </a:cxn>
              <a:cxn ang="0">
                <a:pos x="connsiteX146-293" y="connsiteY146-294"/>
              </a:cxn>
              <a:cxn ang="0">
                <a:pos x="connsiteX147-295" y="connsiteY147-296"/>
              </a:cxn>
              <a:cxn ang="0">
                <a:pos x="connsiteX148-297" y="connsiteY148-298"/>
              </a:cxn>
              <a:cxn ang="0">
                <a:pos x="connsiteX149-299" y="connsiteY149-300"/>
              </a:cxn>
              <a:cxn ang="0">
                <a:pos x="connsiteX150-301" y="connsiteY150-302"/>
              </a:cxn>
              <a:cxn ang="0">
                <a:pos x="connsiteX151-303" y="connsiteY151-304"/>
              </a:cxn>
              <a:cxn ang="0">
                <a:pos x="connsiteX152-305" y="connsiteY152-306"/>
              </a:cxn>
              <a:cxn ang="0">
                <a:pos x="connsiteX153-307" y="connsiteY153-308"/>
              </a:cxn>
              <a:cxn ang="0">
                <a:pos x="connsiteX154-309" y="connsiteY154-310"/>
              </a:cxn>
              <a:cxn ang="0">
                <a:pos x="connsiteX155-311" y="connsiteY155-312"/>
              </a:cxn>
              <a:cxn ang="0">
                <a:pos x="connsiteX156-313" y="connsiteY156-314"/>
              </a:cxn>
              <a:cxn ang="0">
                <a:pos x="connsiteX157-315" y="connsiteY157-316"/>
              </a:cxn>
              <a:cxn ang="0">
                <a:pos x="connsiteX158-317" y="connsiteY158-318"/>
              </a:cxn>
              <a:cxn ang="0">
                <a:pos x="connsiteX159-319" y="connsiteY159-320"/>
              </a:cxn>
              <a:cxn ang="0">
                <a:pos x="connsiteX160-321" y="connsiteY160-322"/>
              </a:cxn>
              <a:cxn ang="0">
                <a:pos x="connsiteX161-323" y="connsiteY161-324"/>
              </a:cxn>
              <a:cxn ang="0">
                <a:pos x="connsiteX162-325" y="connsiteY162-326"/>
              </a:cxn>
              <a:cxn ang="0">
                <a:pos x="connsiteX163-327" y="connsiteY163-328"/>
              </a:cxn>
              <a:cxn ang="0">
                <a:pos x="connsiteX164-329" y="connsiteY164-330"/>
              </a:cxn>
              <a:cxn ang="0">
                <a:pos x="connsiteX165-331" y="connsiteY165-332"/>
              </a:cxn>
              <a:cxn ang="0">
                <a:pos x="connsiteX166-333" y="connsiteY166-334"/>
              </a:cxn>
              <a:cxn ang="0">
                <a:pos x="connsiteX167-335" y="connsiteY167-336"/>
              </a:cxn>
              <a:cxn ang="0">
                <a:pos x="connsiteX168-337" y="connsiteY168-338"/>
              </a:cxn>
              <a:cxn ang="0">
                <a:pos x="connsiteX169-339" y="connsiteY169-340"/>
              </a:cxn>
              <a:cxn ang="0">
                <a:pos x="connsiteX170-341" y="connsiteY170-342"/>
              </a:cxn>
              <a:cxn ang="0">
                <a:pos x="connsiteX171-343" y="connsiteY171-344"/>
              </a:cxn>
              <a:cxn ang="0">
                <a:pos x="connsiteX172-345" y="connsiteY172-346"/>
              </a:cxn>
              <a:cxn ang="0">
                <a:pos x="connsiteX173-347" y="connsiteY173-348"/>
              </a:cxn>
              <a:cxn ang="0">
                <a:pos x="connsiteX174-349" y="connsiteY174-350"/>
              </a:cxn>
              <a:cxn ang="0">
                <a:pos x="connsiteX175-351" y="connsiteY175-352"/>
              </a:cxn>
              <a:cxn ang="0">
                <a:pos x="connsiteX176-353" y="connsiteY176-354"/>
              </a:cxn>
              <a:cxn ang="0">
                <a:pos x="connsiteX177-355" y="connsiteY177-356"/>
              </a:cxn>
              <a:cxn ang="0">
                <a:pos x="connsiteX178-357" y="connsiteY178-358"/>
              </a:cxn>
              <a:cxn ang="0">
                <a:pos x="connsiteX179-359" y="connsiteY179-360"/>
              </a:cxn>
              <a:cxn ang="0">
                <a:pos x="connsiteX180-361" y="connsiteY180-362"/>
              </a:cxn>
              <a:cxn ang="0">
                <a:pos x="connsiteX181-363" y="connsiteY181-364"/>
              </a:cxn>
              <a:cxn ang="0">
                <a:pos x="connsiteX182-365" y="connsiteY182-366"/>
              </a:cxn>
              <a:cxn ang="0">
                <a:pos x="connsiteX183-367" y="connsiteY183-368"/>
              </a:cxn>
              <a:cxn ang="0">
                <a:pos x="connsiteX184-369" y="connsiteY184-370"/>
              </a:cxn>
              <a:cxn ang="0">
                <a:pos x="connsiteX185-371" y="connsiteY185-372"/>
              </a:cxn>
              <a:cxn ang="0">
                <a:pos x="connsiteX186-373" y="connsiteY186-374"/>
              </a:cxn>
              <a:cxn ang="0">
                <a:pos x="connsiteX187-375" y="connsiteY187-376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" y="992094"/>
            <a:ext cx="5190977" cy="2795160"/>
          </a:xfrm>
        </p:spPr>
        <p:txBody>
          <a:bodyPr>
            <a:normAutofit/>
          </a:bodyPr>
          <a:lstStyle/>
          <a:p>
            <a:r>
              <a:rPr lang="de-DE" sz="4400" dirty="0"/>
              <a:t>Herzlich willkommen </a:t>
            </a:r>
            <a:br>
              <a:rPr lang="de-DE" sz="4400" dirty="0"/>
            </a:br>
            <a:r>
              <a:rPr lang="de-DE" sz="4400" dirty="0"/>
              <a:t>zur NHL-Graz Generalversammlung 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96287" y="4121253"/>
            <a:ext cx="3125337" cy="1136843"/>
          </a:xfrm>
        </p:spPr>
        <p:txBody>
          <a:bodyPr>
            <a:normAutofit/>
          </a:bodyPr>
          <a:lstStyle/>
          <a:p>
            <a:r>
              <a:rPr lang="de-DE" sz="1800" dirty="0" err="1"/>
              <a:t>Raaba-Grambach</a:t>
            </a:r>
            <a:r>
              <a:rPr lang="de-DE" sz="1800" dirty="0"/>
              <a:t>, 22.09.2026</a:t>
            </a:r>
          </a:p>
        </p:txBody>
      </p:sp>
      <p:pic>
        <p:nvPicPr>
          <p:cNvPr id="5" name="Grafik 4" descr="Ein Bild, das Emblem, Logo, Symbol, Markenzeichen enthält.&#10;&#10;KI-generierte Inhalte können fehlerhaft sei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1</a:t>
            </a:fld>
            <a:endParaRPr lang="de-D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e-DE" sz="5400" dirty="0"/>
              <a:t>Übersicht</a:t>
            </a:r>
          </a:p>
        </p:txBody>
      </p:sp>
      <p:sp>
        <p:nvSpPr>
          <p:cNvPr id="12" name="sketchy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de-DE" sz="2000" dirty="0"/>
              <a:t>Highlights 2026/27</a:t>
            </a:r>
          </a:p>
          <a:p>
            <a:r>
              <a:rPr lang="de-DE" sz="2000" dirty="0"/>
              <a:t>Vorstand / Beirat NHL-Graz</a:t>
            </a:r>
          </a:p>
          <a:p>
            <a:r>
              <a:rPr lang="de-DE" sz="2000" dirty="0"/>
              <a:t>Kassabericht</a:t>
            </a:r>
          </a:p>
          <a:p>
            <a:r>
              <a:rPr lang="de-DE" sz="2000" dirty="0"/>
              <a:t>Fairplay</a:t>
            </a:r>
          </a:p>
          <a:p>
            <a:r>
              <a:rPr lang="de-DE" sz="2000" dirty="0"/>
              <a:t>Saison 2026/27 sowie Einteilung der Gruppen</a:t>
            </a:r>
          </a:p>
          <a:p>
            <a:r>
              <a:rPr lang="de-DE" sz="2000" dirty="0"/>
              <a:t>Eishalle Hart bei Graz</a:t>
            </a:r>
          </a:p>
          <a:p>
            <a:r>
              <a:rPr lang="de-DE" sz="2000" dirty="0"/>
              <a:t>Spielermeldungen, </a:t>
            </a:r>
            <a:r>
              <a:rPr lang="de-DE" sz="2000" dirty="0" err="1"/>
              <a:t>Zeitnehmung</a:t>
            </a:r>
            <a:r>
              <a:rPr lang="de-DE" sz="2000" dirty="0"/>
              <a:t>, Schiedsrichter, </a:t>
            </a:r>
            <a:r>
              <a:rPr lang="de-DE" sz="2000" dirty="0" err="1"/>
              <a:t>Regelement</a:t>
            </a:r>
            <a:endParaRPr lang="de-DE" sz="2000" dirty="0"/>
          </a:p>
          <a:p>
            <a:r>
              <a:rPr lang="de-DE" sz="2000" dirty="0"/>
              <a:t>Jugend</a:t>
            </a:r>
          </a:p>
          <a:p>
            <a:r>
              <a:rPr lang="de-DE" sz="2000" dirty="0"/>
              <a:t>Ankündigungen</a:t>
            </a:r>
          </a:p>
          <a:p>
            <a:endParaRPr lang="de-DE" sz="2000" dirty="0"/>
          </a:p>
        </p:txBody>
      </p:sp>
      <p:pic>
        <p:nvPicPr>
          <p:cNvPr id="5" name="Grafik 4" descr="Ein Bild, das Logo, Emblem, Symbol, Markenzeichen enthält.&#10;&#10;KI-generierte Inhalte können fehlerhaft sein."/>
          <p:cNvPicPr/>
          <p:nvPr/>
        </p:nvPicPr>
        <p:blipFill>
          <a:blip r:embed="rId2"/>
          <a:srcRect l="265" r="3527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2</a:t>
            </a:fld>
            <a:endParaRPr 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Rückblick</a:t>
            </a:r>
            <a:r>
              <a:rPr lang="en-US" sz="5400" dirty="0"/>
              <a:t> </a:t>
            </a:r>
            <a:r>
              <a:rPr lang="en-US" sz="5400" dirty="0" err="1"/>
              <a:t>Saisonhighlights</a:t>
            </a:r>
            <a:r>
              <a:rPr lang="en-US" sz="5400" dirty="0"/>
              <a:t> 202</a:t>
            </a:r>
            <a:r>
              <a:rPr lang="de-DE" altLang="en-US" sz="5400" dirty="0">
                <a:latin typeface="Calibri" panose="020F0502020204030204" charset="0"/>
              </a:rPr>
              <a:t>6</a:t>
            </a:r>
            <a:r>
              <a:rPr lang="en-US" sz="5400" dirty="0"/>
              <a:t>/2</a:t>
            </a:r>
            <a:r>
              <a:rPr lang="de-DE" altLang="en-US" sz="5400" dirty="0">
                <a:latin typeface="Calibri" panose="020F0502020204030204" charset="0"/>
              </a:rPr>
              <a:t>7</a:t>
            </a:r>
          </a:p>
        </p:txBody>
      </p:sp>
      <p:sp>
        <p:nvSpPr>
          <p:cNvPr id="28" name="sketchy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feld 13"/>
          <p:cNvSpPr txBox="1"/>
          <p:nvPr/>
        </p:nvSpPr>
        <p:spPr>
          <a:xfrm>
            <a:off x="572493" y="2071316"/>
            <a:ext cx="6713552" cy="411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57150" indent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22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Jagd- und </a:t>
            </a:r>
            <a:r>
              <a:rPr lang="en-US" sz="2200" dirty="0" err="1"/>
              <a:t>Landwirtschaftsmesse</a:t>
            </a:r>
            <a:r>
              <a:rPr lang="en-US" sz="2200" dirty="0"/>
              <a:t> 202</a:t>
            </a:r>
            <a:r>
              <a:rPr lang="de-DE" altLang="en-US" sz="2200" dirty="0">
                <a:latin typeface="Calibri" panose="020F0502020204030204" charset="0"/>
              </a:rPr>
              <a:t>6</a:t>
            </a:r>
            <a:endParaRPr lang="en-US" sz="22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/>
              <a:t>Inlinehockeymeisterschaft</a:t>
            </a:r>
            <a:r>
              <a:rPr lang="en-US" sz="2200" dirty="0"/>
              <a:t> 202</a:t>
            </a:r>
            <a:r>
              <a:rPr lang="de-DE" altLang="en-US" sz="2200" dirty="0">
                <a:latin typeface="Calibri" panose="020F0502020204030204" charset="0"/>
              </a:rPr>
              <a:t>6</a:t>
            </a:r>
            <a:endParaRPr lang="en-US" sz="22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NHL-CUP 202</a:t>
            </a:r>
            <a:r>
              <a:rPr lang="de-DE" altLang="en-US" sz="2200" dirty="0">
                <a:latin typeface="Calibri" panose="020F0502020204030204" charset="0"/>
              </a:rPr>
              <a:t>6 (3 gg 3)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en-US" sz="2200" dirty="0">
                <a:latin typeface="Calibri" panose="020F0502020204030204" charset="0"/>
              </a:rPr>
              <a:t>NHL-Jugend Learn to play 2026 (3 gg 3) erstmalig</a:t>
            </a:r>
            <a:endParaRPr lang="en-US" sz="22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… und </a:t>
            </a:r>
            <a:r>
              <a:rPr lang="en-US" sz="2200" dirty="0" err="1"/>
              <a:t>natürlich</a:t>
            </a:r>
            <a:r>
              <a:rPr lang="en-US" sz="2200" dirty="0"/>
              <a:t> </a:t>
            </a:r>
            <a:r>
              <a:rPr lang="en-US" sz="2200" dirty="0" err="1"/>
              <a:t>unsere</a:t>
            </a:r>
            <a:r>
              <a:rPr lang="en-US" sz="2200" dirty="0"/>
              <a:t> </a:t>
            </a:r>
            <a:r>
              <a:rPr lang="en-US" sz="2200" dirty="0" err="1"/>
              <a:t>Eishockeymeisterschaft</a:t>
            </a:r>
            <a:r>
              <a:rPr lang="en-US" sz="2200" dirty="0"/>
              <a:t> NHL-Graz 202</a:t>
            </a:r>
            <a:r>
              <a:rPr lang="de-DE" altLang="en-US" sz="2200" dirty="0">
                <a:latin typeface="Calibri" panose="020F0502020204030204" charset="0"/>
              </a:rPr>
              <a:t>6</a:t>
            </a:r>
            <a:r>
              <a:rPr lang="en-US" sz="2200" dirty="0"/>
              <a:t>/2</a:t>
            </a:r>
            <a:r>
              <a:rPr lang="de-DE" altLang="en-US" sz="2200" dirty="0">
                <a:latin typeface="Calibri" panose="020F0502020204030204" charset="0"/>
              </a:rPr>
              <a:t>7</a:t>
            </a:r>
            <a:endParaRPr lang="en-US" sz="2200" dirty="0"/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</p:txBody>
      </p:sp>
      <p:pic>
        <p:nvPicPr>
          <p:cNvPr id="11" name="Inhaltsplatzhalter 10" descr="Ein Bild, das Logo, Emblem, Symbol, Markenzeichen enthält.&#10;&#10;KI-generierte Inhalte können fehlerhaft sein."/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/>
          <a:srcRect l="265" r="3527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21" name="Foliennummernplatzhalter 20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3505FFE9-99B8-CA43-9BC9-E0BFE7CE994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3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00264" y="1223652"/>
            <a:ext cx="4753535" cy="1834857"/>
          </a:xfrm>
        </p:spPr>
        <p:txBody>
          <a:bodyPr>
            <a:normAutofit/>
          </a:bodyPr>
          <a:lstStyle/>
          <a:p>
            <a:r>
              <a:rPr lang="de-DE" sz="3700" dirty="0"/>
              <a:t>Jagd- und Landwirtschaftsmesse</a:t>
            </a:r>
          </a:p>
        </p:txBody>
      </p:sp>
      <p:pic>
        <p:nvPicPr>
          <p:cNvPr id="12" name="Grafik 11" descr="Ein Bild, das Im Haus, Gebäude, Decke, Person enthält.&#10;&#10;KI-generierte Inhalte können fehlerhaft sein."/>
          <p:cNvPicPr>
            <a:picLocks noChangeAspect="1"/>
          </p:cNvPicPr>
          <p:nvPr/>
        </p:nvPicPr>
        <p:blipFill>
          <a:blip r:embed="rId2"/>
          <a:srcRect b="-1"/>
          <a:stretch>
            <a:fillRect/>
          </a:stretch>
        </p:blipFill>
        <p:spPr>
          <a:xfrm>
            <a:off x="-4642" y="10"/>
            <a:ext cx="3006061" cy="3339639"/>
          </a:xfrm>
          <a:prstGeom prst="rect">
            <a:avLst/>
          </a:prstGeom>
        </p:spPr>
      </p:pic>
      <p:pic>
        <p:nvPicPr>
          <p:cNvPr id="7" name="Grafik 6" descr="Ein Bild, das Kleidung, Person, Schuhwerk, Frau enthält.&#10;&#10;KI-generierte Inhalte können fehlerhaft sein."/>
          <p:cNvPicPr>
            <a:picLocks noChangeAspect="1"/>
          </p:cNvPicPr>
          <p:nvPr/>
        </p:nvPicPr>
        <p:blipFill>
          <a:blip r:embed="rId3"/>
          <a:srcRect b="-1"/>
          <a:stretch>
            <a:fillRect/>
          </a:stretch>
        </p:blipFill>
        <p:spPr>
          <a:xfrm>
            <a:off x="3198068" y="10"/>
            <a:ext cx="2991088" cy="3339639"/>
          </a:xfrm>
          <a:prstGeom prst="rect">
            <a:avLst/>
          </a:prstGeom>
        </p:spPr>
      </p:pic>
      <p:pic>
        <p:nvPicPr>
          <p:cNvPr id="17" name="Inhaltsplatzhalter 16" descr="Ein Bild, das Himmel, draußen, Rad, Landfahrzeug enthält.&#10;&#10;KI-generierte Inhalte können fehlerhaft sein.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2" y="3518351"/>
            <a:ext cx="6189158" cy="3339649"/>
          </a:xfrm>
          <a:prstGeom prst="rect">
            <a:avLst/>
          </a:prstGeom>
        </p:spPr>
      </p:pic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6600265" y="3428999"/>
            <a:ext cx="4753534" cy="2679379"/>
          </a:xfrm>
        </p:spPr>
        <p:txBody>
          <a:bodyPr>
            <a:normAutofit/>
          </a:bodyPr>
          <a:lstStyle/>
          <a:p>
            <a:r>
              <a:rPr lang="en-US" sz="2000" b="1" dirty="0"/>
              <a:t>Ziel</a:t>
            </a:r>
            <a:r>
              <a:rPr lang="en-US" sz="2000" dirty="0"/>
              <a:t>: Belebung der Halle </a:t>
            </a:r>
            <a:r>
              <a:rPr lang="en-US" sz="2000" dirty="0" err="1"/>
              <a:t>auch</a:t>
            </a:r>
            <a:r>
              <a:rPr lang="en-US" sz="2000" dirty="0"/>
              <a:t> </a:t>
            </a:r>
            <a:r>
              <a:rPr lang="en-US" sz="2000" dirty="0" err="1"/>
              <a:t>im</a:t>
            </a:r>
            <a:r>
              <a:rPr lang="en-US" sz="2000" dirty="0"/>
              <a:t> Sommer</a:t>
            </a:r>
          </a:p>
          <a:p>
            <a:r>
              <a:rPr lang="en-US" sz="2000" dirty="0"/>
              <a:t>&gt; 30 </a:t>
            </a:r>
            <a:r>
              <a:rPr lang="en-US" sz="2000" dirty="0" err="1"/>
              <a:t>Aussteller</a:t>
            </a:r>
            <a:r>
              <a:rPr lang="en-US" sz="2000" dirty="0"/>
              <a:t> </a:t>
            </a:r>
            <a:r>
              <a:rPr lang="en-US" sz="2000" dirty="0" err="1"/>
              <a:t>aus</a:t>
            </a:r>
            <a:r>
              <a:rPr lang="en-US" sz="2000" dirty="0"/>
              <a:t> der </a:t>
            </a:r>
            <a:r>
              <a:rPr lang="en-US" sz="2000" dirty="0" err="1"/>
              <a:t>ganzen</a:t>
            </a:r>
            <a:r>
              <a:rPr lang="en-US" sz="2000" dirty="0"/>
              <a:t> Region</a:t>
            </a:r>
          </a:p>
          <a:p>
            <a:r>
              <a:rPr lang="en-US" sz="2000" dirty="0" err="1"/>
              <a:t>Vorstand</a:t>
            </a:r>
            <a:r>
              <a:rPr lang="en-US" sz="2000" dirty="0"/>
              <a:t> half </a:t>
            </a:r>
            <a:r>
              <a:rPr lang="en-US" sz="2000" dirty="0" err="1"/>
              <a:t>beim</a:t>
            </a:r>
            <a:r>
              <a:rPr lang="en-US" sz="2000" dirty="0"/>
              <a:t> Auf- und </a:t>
            </a:r>
            <a:r>
              <a:rPr lang="en-US" sz="2000" dirty="0" err="1"/>
              <a:t>Abbau</a:t>
            </a:r>
            <a:r>
              <a:rPr lang="en-US" sz="2000" dirty="0"/>
              <a:t>, </a:t>
            </a:r>
            <a:r>
              <a:rPr lang="en-US" sz="2000" dirty="0" err="1"/>
              <a:t>sowie</a:t>
            </a:r>
            <a:r>
              <a:rPr lang="en-US" sz="2000" dirty="0"/>
              <a:t> </a:t>
            </a:r>
            <a:r>
              <a:rPr lang="en-US" sz="2000" dirty="0" err="1"/>
              <a:t>während</a:t>
            </a:r>
            <a:r>
              <a:rPr lang="en-US" sz="2000" dirty="0"/>
              <a:t> der </a:t>
            </a:r>
            <a:r>
              <a:rPr lang="en-US" sz="2000" dirty="0" err="1"/>
              <a:t>Veranstaltung</a:t>
            </a:r>
            <a:r>
              <a:rPr lang="en-US" sz="2000" dirty="0"/>
              <a:t> 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10332256" y="6356350"/>
            <a:ext cx="102154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/>
              <a:t>4</a:t>
            </a:fld>
            <a:endParaRPr lang="de-DE"/>
          </a:p>
        </p:txBody>
      </p:sp>
      <p:pic>
        <p:nvPicPr>
          <p:cNvPr id="4" name="Grafik 3" descr="Ein Bild, das Logo, Emblem, Symbol, Markenzeichen enthält.&#10;&#10;KI-generierte Inhalte können fehlerhaft sein."/>
          <p:cNvPicPr/>
          <p:nvPr/>
        </p:nvPicPr>
        <p:blipFill>
          <a:blip r:embed="rId5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8881" y="4501452"/>
            <a:ext cx="10909640" cy="142638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100" dirty="0" err="1"/>
              <a:t>Jugendtraining</a:t>
            </a:r>
            <a:r>
              <a:rPr lang="en-US" sz="4100" dirty="0"/>
              <a:t> und </a:t>
            </a:r>
            <a:r>
              <a:rPr lang="en-US" sz="4100" dirty="0" err="1"/>
              <a:t>verbandsübergreifende</a:t>
            </a:r>
            <a:r>
              <a:rPr lang="en-US" sz="4100" dirty="0"/>
              <a:t> </a:t>
            </a:r>
            <a:r>
              <a:rPr lang="en-US" sz="4100" dirty="0" err="1"/>
              <a:t>Inlinehockeymeisterschaft</a:t>
            </a:r>
            <a:r>
              <a:rPr lang="en-US" sz="4100" dirty="0"/>
              <a:t> 202</a:t>
            </a:r>
            <a:r>
              <a:rPr lang="de-DE" altLang="en-US" sz="4100" dirty="0">
                <a:latin typeface="Calibri" panose="020F0502020204030204" charset="0"/>
              </a:rPr>
              <a:t>6</a:t>
            </a:r>
            <a:br>
              <a:rPr lang="en-US" sz="4100" dirty="0"/>
            </a:br>
            <a:endParaRPr lang="en-US" sz="4100" dirty="0"/>
          </a:p>
        </p:txBody>
      </p:sp>
      <p:pic>
        <p:nvPicPr>
          <p:cNvPr id="7" name="Grafik 6" descr="Ein Bild, das Sport, Schuhwerk, Schlittschuhlaufen, Sportausrüstung enthält.&#10;&#10;KI-generierte Inhalte können fehlerhaft sein."/>
          <p:cNvPicPr>
            <a:picLocks noChangeAspect="1"/>
          </p:cNvPicPr>
          <p:nvPr/>
        </p:nvPicPr>
        <p:blipFill>
          <a:blip r:embed="rId2"/>
          <a:srcRect r="-2"/>
          <a:stretch>
            <a:fillRect/>
          </a:stretch>
        </p:blipFill>
        <p:spPr>
          <a:xfrm>
            <a:off x="320040" y="378442"/>
            <a:ext cx="5614416" cy="3778540"/>
          </a:xfrm>
          <a:prstGeom prst="rect">
            <a:avLst/>
          </a:prstGeom>
        </p:spPr>
      </p:pic>
      <p:pic>
        <p:nvPicPr>
          <p:cNvPr id="5" name="Grafik 4" descr="Ein Bild, das Hockey, Schlittschuhlaufen, Person, Sport enthält.&#10;&#10;KI-generierte Inhalte können fehlerhaft sein."/>
          <p:cNvPicPr>
            <a:picLocks noChangeAspect="1"/>
          </p:cNvPicPr>
          <p:nvPr/>
        </p:nvPicPr>
        <p:blipFill>
          <a:blip r:embed="rId3"/>
          <a:srcRect r="-2" b="-2"/>
          <a:stretch>
            <a:fillRect/>
          </a:stretch>
        </p:blipFill>
        <p:spPr>
          <a:xfrm>
            <a:off x="6254496" y="371032"/>
            <a:ext cx="5614416" cy="3793361"/>
          </a:xfrm>
          <a:prstGeom prst="rect">
            <a:avLst/>
          </a:prstGeom>
        </p:spPr>
      </p:pic>
      <p:sp>
        <p:nvSpPr>
          <p:cNvPr id="22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450080" y="559435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t>5</a:t>
            </a:fld>
            <a:endParaRPr lang="en-US" dirty="0">
              <a:solidFill>
                <a:schemeClr val="tx1">
                  <a:tint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00264" y="556994"/>
            <a:ext cx="4753535" cy="1672499"/>
          </a:xfrm>
        </p:spPr>
        <p:txBody>
          <a:bodyPr>
            <a:normAutofit/>
          </a:bodyPr>
          <a:lstStyle/>
          <a:p>
            <a:r>
              <a:rPr lang="de-DE" sz="4000" dirty="0"/>
              <a:t>NHL-CUP 2026</a:t>
            </a:r>
          </a:p>
        </p:txBody>
      </p:sp>
      <p:pic>
        <p:nvPicPr>
          <p:cNvPr id="11" name="Grafik 10" descr="Ein Bild, das Im Haus, Person, Boden enthält.&#10;&#10;KI-generierte Inhalte können fehlerhaft sein."/>
          <p:cNvPicPr>
            <a:picLocks noChangeAspect="1"/>
          </p:cNvPicPr>
          <p:nvPr/>
        </p:nvPicPr>
        <p:blipFill>
          <a:blip r:embed="rId2"/>
          <a:srcRect b="-3"/>
          <a:stretch>
            <a:fillRect/>
          </a:stretch>
        </p:blipFill>
        <p:spPr>
          <a:xfrm rot="5400000">
            <a:off x="3321147" y="274231"/>
            <a:ext cx="3339649" cy="2991088"/>
          </a:xfrm>
          <a:prstGeom prst="rect">
            <a:avLst/>
          </a:prstGeom>
        </p:spPr>
      </p:pic>
      <p:sp>
        <p:nvSpPr>
          <p:cNvPr id="15" name="Inhaltsplatzhalter 14"/>
          <p:cNvSpPr>
            <a:spLocks noGrp="1"/>
          </p:cNvSpPr>
          <p:nvPr>
            <p:ph idx="1"/>
          </p:nvPr>
        </p:nvSpPr>
        <p:spPr>
          <a:xfrm>
            <a:off x="6600265" y="2413645"/>
            <a:ext cx="4753534" cy="3694734"/>
          </a:xfrm>
        </p:spPr>
        <p:txBody>
          <a:bodyPr>
            <a:normAutofit/>
          </a:bodyPr>
          <a:lstStyle/>
          <a:p>
            <a:r>
              <a:rPr lang="de-DE" sz="2000" b="1" dirty="0"/>
              <a:t>11 Teams</a:t>
            </a:r>
            <a:endParaRPr lang="de-DE" sz="2000" dirty="0"/>
          </a:p>
          <a:p>
            <a:r>
              <a:rPr lang="de-DE" sz="2000" b="1" dirty="0"/>
              <a:t>Sieger: GAK </a:t>
            </a:r>
          </a:p>
          <a:p>
            <a:r>
              <a:rPr lang="de-DE" sz="2000" b="1" dirty="0"/>
              <a:t>Danke an die helfenden Hände sowie an alle Teilnehmerinnen und Teilnehmer </a:t>
            </a:r>
          </a:p>
          <a:p>
            <a:endParaRPr lang="de-DE" sz="2000" b="1" dirty="0"/>
          </a:p>
          <a:p>
            <a:endParaRPr lang="de-DE" sz="20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10332256" y="6356350"/>
            <a:ext cx="102154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/>
              <a:t>6</a:t>
            </a:fld>
            <a:endParaRPr lang="de-DE"/>
          </a:p>
        </p:txBody>
      </p:sp>
      <p:pic>
        <p:nvPicPr>
          <p:cNvPr id="4" name="Grafik 3" descr="Ein Bild, das Logo, Emblem, Symbol, Markenzeichen enthält.&#10;&#10;KI-generierte Inhalte können fehlerhaft sein."/>
          <p:cNvPicPr/>
          <p:nvPr/>
        </p:nvPicPr>
        <p:blipFill>
          <a:blip r:embed="rId3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03732F0-9C83-D2D6-38CC-8AC4D3D80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22" y="3518352"/>
            <a:ext cx="6421793" cy="320312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FB096F1-955A-F2A0-3030-B75B822CAD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23" y="129723"/>
            <a:ext cx="3316955" cy="32992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de-DE" sz="5400"/>
              <a:t>Vorstand </a:t>
            </a:r>
          </a:p>
        </p:txBody>
      </p:sp>
      <p:sp>
        <p:nvSpPr>
          <p:cNvPr id="15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de-DE" sz="2200" dirty="0"/>
              <a:t>Sigi Hinterleitner - Obmann</a:t>
            </a:r>
          </a:p>
          <a:p>
            <a:r>
              <a:rPr lang="de-DE" sz="2200" dirty="0"/>
              <a:t>Mag. Wolfgang Ebner – Obmann </a:t>
            </a:r>
            <a:r>
              <a:rPr lang="de-DE" sz="2200" dirty="0" err="1"/>
              <a:t>Stv</a:t>
            </a:r>
            <a:r>
              <a:rPr lang="de-DE" sz="2200" dirty="0"/>
              <a:t>.</a:t>
            </a:r>
          </a:p>
          <a:p>
            <a:r>
              <a:rPr lang="de-DE" sz="2200" dirty="0"/>
              <a:t>Alissa Hinterleitner, BA – Kassier / Spielplan</a:t>
            </a:r>
          </a:p>
          <a:p>
            <a:r>
              <a:rPr lang="de-DE" sz="2200" dirty="0"/>
              <a:t>Michael Wakonig - Kassier Stv.</a:t>
            </a:r>
          </a:p>
          <a:p>
            <a:r>
              <a:rPr lang="de-DE" sz="2200" dirty="0"/>
              <a:t>Ing. Daniel Reiter – Schriftführer</a:t>
            </a:r>
          </a:p>
          <a:p>
            <a:r>
              <a:rPr lang="de-DE" sz="2200" dirty="0"/>
              <a:t>Andreas Schilcher – Reglement / Schiedsrichterwesen</a:t>
            </a:r>
          </a:p>
          <a:p>
            <a:pPr marL="0" indent="0">
              <a:buNone/>
            </a:pPr>
            <a:endParaRPr lang="de-DE" sz="2200" dirty="0"/>
          </a:p>
          <a:p>
            <a:pPr marL="0" indent="0">
              <a:buNone/>
            </a:pPr>
            <a:endParaRPr lang="de-DE" sz="2200" dirty="0"/>
          </a:p>
          <a:p>
            <a:endParaRPr lang="de-DE" sz="2200" dirty="0"/>
          </a:p>
        </p:txBody>
      </p:sp>
      <p:pic>
        <p:nvPicPr>
          <p:cNvPr id="6" name="Grafik 5" descr="Ein Bild, das Logo, Emblem, Symbol, Markenzeichen enthält.&#10;&#10;KI-generierte Inhalte können fehlerhaft sein.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5963" y="329183"/>
            <a:ext cx="3429969" cy="3429969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7</a:t>
            </a:fld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de-DE" sz="5400" dirty="0"/>
              <a:t>Beirat</a:t>
            </a:r>
          </a:p>
        </p:txBody>
      </p:sp>
      <p:sp>
        <p:nvSpPr>
          <p:cNvPr id="15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de-DE" sz="2200" dirty="0"/>
              <a:t>Dr. Peter </a:t>
            </a:r>
            <a:r>
              <a:rPr lang="de-DE" sz="2200" dirty="0" err="1"/>
              <a:t>Hadl</a:t>
            </a:r>
            <a:endParaRPr lang="de-DE" sz="2200" dirty="0"/>
          </a:p>
          <a:p>
            <a:r>
              <a:rPr lang="de-DE" sz="2200" dirty="0"/>
              <a:t>Michael </a:t>
            </a:r>
            <a:r>
              <a:rPr lang="de-DE" sz="2200" dirty="0" err="1"/>
              <a:t>Wielitsch</a:t>
            </a:r>
            <a:endParaRPr lang="de-DE" sz="2200" dirty="0"/>
          </a:p>
          <a:p>
            <a:r>
              <a:rPr lang="de-DE" sz="2200" dirty="0"/>
              <a:t>Mag. Ingo Ebner</a:t>
            </a:r>
          </a:p>
          <a:p>
            <a:pPr marL="0" indent="0">
              <a:buNone/>
            </a:pPr>
            <a:endParaRPr lang="de-DE" sz="2200" dirty="0"/>
          </a:p>
          <a:p>
            <a:pPr marL="0" indent="0">
              <a:buNone/>
            </a:pPr>
            <a:endParaRPr lang="de-DE" sz="2200" dirty="0"/>
          </a:p>
          <a:p>
            <a:endParaRPr lang="de-DE" sz="2200" dirty="0"/>
          </a:p>
        </p:txBody>
      </p:sp>
      <p:pic>
        <p:nvPicPr>
          <p:cNvPr id="6" name="Grafik 5" descr="Ein Bild, das Logo, Emblem, Symbol, Markenzeichen enthält.&#10;&#10;KI-generierte Inhalte können fehlerhaft sein.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5963" y="329183"/>
            <a:ext cx="3429969" cy="3429969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8</a:t>
            </a:fld>
            <a:endParaRPr 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e-DE" sz="5400" dirty="0"/>
              <a:t>Wo geht die Reise hin?</a:t>
            </a:r>
          </a:p>
        </p:txBody>
      </p:sp>
      <p:sp>
        <p:nvSpPr>
          <p:cNvPr id="12" name="sketchy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2493" y="2071316"/>
            <a:ext cx="9166930" cy="4119172"/>
          </a:xfrm>
        </p:spPr>
        <p:txBody>
          <a:bodyPr anchor="t">
            <a:normAutofit/>
          </a:bodyPr>
          <a:lstStyle/>
          <a:p>
            <a:r>
              <a:rPr lang="de-DE" sz="2200" dirty="0"/>
              <a:t>Der Live-Stream wird in dieser Saison in Betrieb genommen </a:t>
            </a:r>
          </a:p>
          <a:p>
            <a:r>
              <a:rPr lang="de-DE" sz="2200" dirty="0"/>
              <a:t>Subventionierung von Nach- und Ummeldungen</a:t>
            </a:r>
          </a:p>
          <a:p>
            <a:r>
              <a:rPr lang="de-DE" sz="2200" dirty="0"/>
              <a:t>Weitere Unterstützung unserer Jugend für die kommende Saison</a:t>
            </a:r>
          </a:p>
          <a:p>
            <a:r>
              <a:rPr lang="de-DE" sz="2200" dirty="0"/>
              <a:t>Weiterentwicklung der Schiedsrichter (neues Equipment, Schulungen Theorie und Praxis) </a:t>
            </a:r>
          </a:p>
          <a:p>
            <a:r>
              <a:rPr lang="de-DE" sz="2200" dirty="0"/>
              <a:t>Weitere Verbesserungen auf unserer Homepage</a:t>
            </a:r>
          </a:p>
          <a:p>
            <a:r>
              <a:rPr lang="de-DE" sz="2200" dirty="0"/>
              <a:t>Facebook / Instagram </a:t>
            </a:r>
          </a:p>
          <a:p>
            <a:pPr marL="0" indent="0">
              <a:buNone/>
            </a:pPr>
            <a:endParaRPr lang="de-DE" sz="2200" dirty="0"/>
          </a:p>
          <a:p>
            <a:pPr marL="0" indent="0">
              <a:buNone/>
            </a:pPr>
            <a:r>
              <a:rPr lang="de-DE" sz="2200" b="1" dirty="0"/>
              <a:t>Finanziell stehen wir auf sehr soliden Beinen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9</a:t>
            </a:fld>
            <a:endParaRPr lang="de-DE"/>
          </a:p>
        </p:txBody>
      </p:sp>
      <p:pic>
        <p:nvPicPr>
          <p:cNvPr id="6" name="Grafik 5" descr="Ein Bild, das Logo, Emblem, Symbol, Markenzeichen enthält.&#10;&#10;KI-generierte Inhalte können fehlerhaft sein."/>
          <p:cNvPicPr/>
          <p:nvPr/>
        </p:nvPicPr>
        <p:blipFill>
          <a:blip r:embed="rId2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Fairplay 202</a:t>
            </a:r>
            <a:r>
              <a:rPr lang="de-DE" altLang="en-US" sz="6600" kern="1200">
                <a:solidFill>
                  <a:schemeClr val="tx1"/>
                </a:solidFill>
                <a:latin typeface="Calibri" panose="020F0502020204030204" charset="0"/>
                <a:ea typeface="+mj-ea"/>
                <a:cs typeface="+mj-cs"/>
              </a:rPr>
              <a:t>6</a:t>
            </a:r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/2</a:t>
            </a:r>
            <a:r>
              <a:rPr lang="de-DE" altLang="en-US" sz="6600" kern="1200">
                <a:solidFill>
                  <a:schemeClr val="tx1"/>
                </a:solidFill>
                <a:latin typeface="Calibri" panose="020F0502020204030204" charset="0"/>
                <a:ea typeface="+mj-ea"/>
                <a:cs typeface="+mj-cs"/>
              </a:rPr>
              <a:t>7</a:t>
            </a:r>
          </a:p>
        </p:txBody>
      </p:sp>
      <p:sp>
        <p:nvSpPr>
          <p:cNvPr id="18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fik 5" descr="Ein Bild, das Logo, Emblem, Symbol, Markenzeichen enthält.&#10;&#10;KI-generierte Inhalte können fehlerhaft sein.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t>10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Ergebnisse Fairplay 2026/27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FFE9-99B8-CA43-9BC9-E0BFE7CE994C}" type="slidenum">
              <a:rPr lang="de-DE" smtClean="0"/>
              <a:t>11</a:t>
            </a:fld>
            <a:endParaRPr lang="de-DE"/>
          </a:p>
        </p:txBody>
      </p:sp>
      <p:pic>
        <p:nvPicPr>
          <p:cNvPr id="5" name="Grafik 4" descr="Ein Bild, das Logo, Emblem, Symbol, Markenzeichen enthält.&#10;&#10;KI-generierte Inhalte können fehlerhaft sein."/>
          <p:cNvPicPr/>
          <p:nvPr/>
        </p:nvPicPr>
        <p:blipFill>
          <a:blip r:embed="rId2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39320"/>
              </p:ext>
            </p:extLst>
          </p:nvPr>
        </p:nvGraphicFramePr>
        <p:xfrm>
          <a:off x="7716631" y="4973449"/>
          <a:ext cx="4071178" cy="900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4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4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6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6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326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 dirty="0">
                          <a:effectLst/>
                        </a:rPr>
                        <a:t>53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</a:t>
                      </a:r>
                      <a:r>
                        <a:rPr lang="de-A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eichpiraten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  <a:r>
                        <a:rPr lang="de-A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 dirty="0">
                          <a:effectLst/>
                        </a:rPr>
                        <a:t>0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15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52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</a:t>
                      </a:r>
                      <a:r>
                        <a:rPr lang="de-A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imberwolves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  <a:r>
                        <a:rPr lang="de-A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0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85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51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</a:t>
                      </a:r>
                      <a:r>
                        <a:rPr lang="de-A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ed</a:t>
                      </a:r>
                      <a:r>
                        <a:rPr lang="de-A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Eagles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 dirty="0">
                          <a:effectLst/>
                        </a:rPr>
                        <a:t>0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7669320" y="4547469"/>
            <a:ext cx="1336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Bad Teams: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232694" y="1724683"/>
            <a:ext cx="1536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Good</a:t>
            </a:r>
            <a:r>
              <a:rPr lang="de-DE" dirty="0"/>
              <a:t> Teams: </a:t>
            </a:r>
          </a:p>
        </p:txBody>
      </p:sp>
      <p:graphicFrame>
        <p:nvGraphicFramePr>
          <p:cNvPr id="16" name="Inhaltsplatzhalter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6946049"/>
              </p:ext>
            </p:extLst>
          </p:nvPr>
        </p:nvGraphicFramePr>
        <p:xfrm>
          <a:off x="1232694" y="2250757"/>
          <a:ext cx="5536405" cy="36229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6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06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06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28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Fairplay</a:t>
                      </a:r>
                      <a:endParaRPr lang="de-AT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Team</a:t>
                      </a:r>
                      <a:endParaRPr lang="de-AT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PIM</a:t>
                      </a:r>
                      <a:endParaRPr lang="de-AT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€</a:t>
                      </a:r>
                      <a:endParaRPr lang="de-AT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76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1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NHL-Jugend I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  <a:r>
                        <a:rPr lang="de-A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300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8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2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</a:t>
                      </a:r>
                      <a:r>
                        <a:rPr lang="de-A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ld</a:t>
                      </a:r>
                      <a:r>
                        <a:rPr lang="de-A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</a:t>
                      </a:r>
                      <a:r>
                        <a:rPr lang="de-A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Durschtis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  <a:r>
                        <a:rPr lang="de-A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250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14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3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</a:t>
                      </a:r>
                      <a:r>
                        <a:rPr lang="de-A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lue</a:t>
                      </a:r>
                      <a:r>
                        <a:rPr lang="de-A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Eagles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b="1" u="none" strike="noStrike" dirty="0">
                          <a:effectLst/>
                        </a:rPr>
                        <a:t>97</a:t>
                      </a:r>
                      <a:endParaRPr lang="de-AT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200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14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4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Apple Leafs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  <a:r>
                        <a:rPr lang="de-A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160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14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5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</a:t>
                      </a:r>
                      <a:r>
                        <a:rPr lang="de-D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Styrian</a:t>
                      </a: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B</a:t>
                      </a:r>
                      <a:r>
                        <a:rPr lang="de-A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lackhawks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b="1" u="none" strike="noStrike" dirty="0">
                          <a:effectLst/>
                        </a:rPr>
                        <a:t>114</a:t>
                      </a:r>
                      <a:endParaRPr lang="de-AT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140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14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6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</a:t>
                      </a:r>
                      <a:r>
                        <a:rPr lang="de-A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reezers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b="1" u="none" strike="noStrike" dirty="0">
                          <a:effectLst/>
                        </a:rPr>
                        <a:t>117</a:t>
                      </a:r>
                      <a:endParaRPr lang="de-AT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120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14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7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</a:t>
                      </a:r>
                      <a:r>
                        <a:rPr lang="de-A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chilcher</a:t>
                      </a:r>
                      <a:r>
                        <a:rPr lang="de-A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Devils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b="1" u="none" strike="noStrike" dirty="0">
                          <a:effectLst/>
                        </a:rPr>
                        <a:t>126</a:t>
                      </a:r>
                      <a:endParaRPr lang="de-AT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100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14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AT" sz="1200" u="none" strike="noStrike" dirty="0">
                          <a:effectLst/>
                        </a:rPr>
                        <a:t>Skyscrapers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  <a:r>
                        <a:rPr lang="de-A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 dirty="0">
                          <a:effectLst/>
                        </a:rPr>
                        <a:t>80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14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9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AT" sz="1200" u="none" strike="noStrike" dirty="0" err="1">
                          <a:effectLst/>
                        </a:rPr>
                        <a:t>RubberDucks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b="1" u="none" strike="noStrike" dirty="0">
                          <a:effectLst/>
                        </a:rPr>
                        <a:t>127</a:t>
                      </a:r>
                      <a:endParaRPr lang="de-AT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60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14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10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</a:t>
                      </a:r>
                      <a:r>
                        <a:rPr lang="de-A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raz</a:t>
                      </a:r>
                      <a:r>
                        <a:rPr lang="de-A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Linien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b="1" u="none" strike="noStrike" dirty="0">
                          <a:effectLst/>
                        </a:rPr>
                        <a:t>136</a:t>
                      </a:r>
                      <a:endParaRPr lang="de-AT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40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14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Penguins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145</a:t>
                      </a:r>
                      <a:endParaRPr lang="de-AT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>
                          <a:effectLst/>
                        </a:rPr>
                        <a:t>20</a:t>
                      </a:r>
                      <a:endParaRPr lang="de-AT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28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Eisbären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148</a:t>
                      </a:r>
                      <a:endParaRPr lang="de-AT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AT" sz="1200" u="none" strike="noStrike" dirty="0">
                          <a:effectLst/>
                        </a:rPr>
                        <a:t>10</a:t>
                      </a:r>
                      <a:endParaRPr lang="de-AT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8882" y="639193"/>
            <a:ext cx="8575456" cy="14313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Ergebnisse</a:t>
            </a: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Meisterschaft</a:t>
            </a: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202</a:t>
            </a:r>
            <a:r>
              <a:rPr lang="de-DE" altLang="en-US" sz="4600" kern="1200" dirty="0">
                <a:solidFill>
                  <a:schemeClr val="tx1"/>
                </a:solidFill>
                <a:latin typeface="Calibri" panose="020F0502020204030204" charset="0"/>
                <a:ea typeface="+mj-ea"/>
                <a:cs typeface="+mj-cs"/>
              </a:rPr>
              <a:t>6</a:t>
            </a: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/2</a:t>
            </a:r>
            <a:r>
              <a:rPr lang="de-DE" altLang="en-US" sz="4600" kern="1200" dirty="0">
                <a:solidFill>
                  <a:schemeClr val="tx1"/>
                </a:solidFill>
                <a:latin typeface="Calibri" panose="020F0502020204030204" charset="0"/>
                <a:ea typeface="+mj-ea"/>
                <a:cs typeface="+mj-cs"/>
              </a:rPr>
              <a:t>7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38882" y="2920446"/>
            <a:ext cx="6788860" cy="163491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b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b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Wir </a:t>
            </a:r>
            <a:r>
              <a:rPr lang="en-US" sz="2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gratulieren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allen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Teams </a:t>
            </a:r>
            <a:r>
              <a:rPr lang="en-US" sz="2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sehr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herzlich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t>12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7" name="Grafik 6" descr="Ein Bild, das Logo, Emblem, Symbol, Markenzeichen enthält.&#10;&#10;KI-generierte Inhalte können fehlerhaft sein."/>
          <p:cNvPicPr/>
          <p:nvPr/>
        </p:nvPicPr>
        <p:blipFill>
          <a:blip r:embed="rId2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79" y="325369"/>
            <a:ext cx="8714935" cy="1956841"/>
          </a:xfrm>
        </p:spPr>
        <p:txBody>
          <a:bodyPr anchor="b">
            <a:normAutofit/>
          </a:bodyPr>
          <a:lstStyle/>
          <a:p>
            <a:r>
              <a:rPr lang="de-DE" sz="4200" dirty="0"/>
              <a:t>Coming </a:t>
            </a:r>
            <a:r>
              <a:rPr lang="de-DE" sz="4200" dirty="0" err="1"/>
              <a:t>soon</a:t>
            </a:r>
            <a:r>
              <a:rPr lang="de-DE" sz="4200" dirty="0"/>
              <a:t>: Meisterschaft 2026/27</a:t>
            </a:r>
          </a:p>
        </p:txBody>
      </p:sp>
      <p:sp>
        <p:nvSpPr>
          <p:cNvPr id="12" name="sketchy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40080" y="2872899"/>
            <a:ext cx="5254283" cy="3320668"/>
          </a:xfrm>
        </p:spPr>
        <p:txBody>
          <a:bodyPr>
            <a:normAutofit fontScale="70000" lnSpcReduction="20000"/>
          </a:bodyPr>
          <a:lstStyle/>
          <a:p>
            <a:r>
              <a:rPr lang="de-DE" sz="2200" dirty="0"/>
              <a:t>Ausstieg: Flintstones</a:t>
            </a:r>
            <a:r>
              <a:rPr lang="de-DE" sz="2200" strike="sngStrike" dirty="0"/>
              <a:t> (D)</a:t>
            </a:r>
          </a:p>
          <a:p>
            <a:r>
              <a:rPr lang="de-DE" sz="2200" dirty="0"/>
              <a:t>Einstieg: GAK (A), Kooperation EC Tigers Übelbach / Flyers Deutschfeistritz (G), Rams II (I) und GU NORD Young Birds (I)</a:t>
            </a:r>
          </a:p>
          <a:p>
            <a:r>
              <a:rPr lang="de-DE" sz="2200" dirty="0"/>
              <a:t>Beginn der Meisterschaft: </a:t>
            </a:r>
          </a:p>
          <a:p>
            <a:pPr marL="0" indent="0">
              <a:buNone/>
            </a:pPr>
            <a:r>
              <a:rPr lang="de-DE" sz="2200" dirty="0"/>
              <a:t>Donnerstag, 15.10.2026</a:t>
            </a:r>
          </a:p>
          <a:p>
            <a:pPr marL="0" indent="0">
              <a:buNone/>
            </a:pPr>
            <a:r>
              <a:rPr lang="de-DE" sz="2200" dirty="0"/>
              <a:t>Preis pro Einheit inkl. Eisreinigung und Kabinennutzung: € 308,-</a:t>
            </a:r>
          </a:p>
          <a:p>
            <a:r>
              <a:rPr lang="de-DE" sz="2200" dirty="0"/>
              <a:t>Winterclassic </a:t>
            </a:r>
            <a:r>
              <a:rPr lang="de-DE" sz="2200" dirty="0" err="1"/>
              <a:t>St.Josef</a:t>
            </a:r>
            <a:r>
              <a:rPr lang="de-DE" sz="2200" dirty="0"/>
              <a:t> Freitag, 08.01.2027 </a:t>
            </a:r>
            <a:r>
              <a:rPr lang="de-DE" sz="2200"/>
              <a:t>gegen Teichpiraten II</a:t>
            </a:r>
            <a:endParaRPr lang="de-DE" sz="2200" dirty="0"/>
          </a:p>
          <a:p>
            <a:r>
              <a:rPr lang="de-DE" sz="2200" dirty="0"/>
              <a:t>Einteilungssitzungen Grunddurchgang: </a:t>
            </a:r>
          </a:p>
          <a:p>
            <a:pPr marL="0" indent="0">
              <a:buNone/>
            </a:pPr>
            <a:r>
              <a:rPr lang="de-DE" sz="2200" dirty="0"/>
              <a:t>finden in der 1. Oktoberwoche 2026 statt - Termine folgen.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>
                <a:solidFill>
                  <a:srgbClr val="FFFFFF"/>
                </a:solidFill>
              </a:rPr>
              <a:t>13</a:t>
            </a:fld>
            <a:endParaRPr lang="de-DE">
              <a:solidFill>
                <a:srgbClr val="FFFFFF"/>
              </a:solidFill>
            </a:endParaRPr>
          </a:p>
        </p:txBody>
      </p:sp>
      <p:pic>
        <p:nvPicPr>
          <p:cNvPr id="6" name="Grafik 5" descr="Ein Bild, das Logo, Emblem, Symbol, Markenzeichen enthält.&#10;&#10;KI-generierte Inhalte können fehlerhaft sein."/>
          <p:cNvPicPr/>
          <p:nvPr/>
        </p:nvPicPr>
        <p:blipFill>
          <a:blip r:embed="rId2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e-DE" sz="4200" dirty="0"/>
              <a:t>Gruppeneinteilung 2026/27</a:t>
            </a:r>
          </a:p>
        </p:txBody>
      </p:sp>
      <p:sp>
        <p:nvSpPr>
          <p:cNvPr id="12" name="sketchy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lnSpcReduction="10000"/>
          </a:bodyPr>
          <a:lstStyle/>
          <a:p>
            <a:r>
              <a:rPr lang="de-DE" sz="2000"/>
              <a:t>Gruppe A – 7 Teams</a:t>
            </a:r>
          </a:p>
          <a:p>
            <a:r>
              <a:rPr lang="de-DE" sz="2000"/>
              <a:t>Gruppe B – 6 Teams</a:t>
            </a:r>
          </a:p>
          <a:p>
            <a:r>
              <a:rPr lang="de-DE" sz="2000"/>
              <a:t>Gruppe C – 6 Teams</a:t>
            </a:r>
          </a:p>
          <a:p>
            <a:r>
              <a:rPr lang="de-DE" sz="2000"/>
              <a:t>Gruppe D – 6 Teams</a:t>
            </a:r>
          </a:p>
          <a:p>
            <a:r>
              <a:rPr lang="de-DE" sz="2000"/>
              <a:t>Gruppe E – 6 Teams</a:t>
            </a:r>
          </a:p>
          <a:p>
            <a:r>
              <a:rPr lang="de-DE" sz="2000"/>
              <a:t>Gruppe F – 6 Teams</a:t>
            </a:r>
          </a:p>
          <a:p>
            <a:r>
              <a:rPr lang="de-DE" sz="2000"/>
              <a:t>Gruppe G – 6 Teams</a:t>
            </a:r>
          </a:p>
          <a:p>
            <a:r>
              <a:rPr lang="de-DE" sz="2000"/>
              <a:t>Gruppe H – 6 Teams </a:t>
            </a:r>
          </a:p>
          <a:p>
            <a:r>
              <a:rPr lang="de-DE" sz="2000"/>
              <a:t>Gruppe I   - 7 Teams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>
                <a:solidFill>
                  <a:srgbClr val="FFFFFF"/>
                </a:solidFill>
              </a:rPr>
              <a:t>14</a:t>
            </a:fld>
            <a:endParaRPr lang="de-DE">
              <a:solidFill>
                <a:srgbClr val="FFFFFF"/>
              </a:solidFill>
            </a:endParaRPr>
          </a:p>
        </p:txBody>
      </p:sp>
      <p:pic>
        <p:nvPicPr>
          <p:cNvPr id="6" name="Grafik 5" descr="Ein Bild, das Logo, Emblem, Symbol, Markenzeichen enthält.&#10;&#10;KI-generierte Inhalte können fehlerhaft sein."/>
          <p:cNvPicPr/>
          <p:nvPr/>
        </p:nvPicPr>
        <p:blipFill>
          <a:blip r:embed="rId2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1877" y="319405"/>
            <a:ext cx="10809135" cy="1353549"/>
          </a:xfrm>
        </p:spPr>
        <p:txBody>
          <a:bodyPr anchor="b">
            <a:normAutofit/>
          </a:bodyPr>
          <a:lstStyle/>
          <a:p>
            <a:r>
              <a:rPr lang="de-DE" sz="5400" dirty="0"/>
              <a:t>Gruppe A</a:t>
            </a:r>
          </a:p>
        </p:txBody>
      </p:sp>
      <p:sp>
        <p:nvSpPr>
          <p:cNvPr id="12" name="sketchy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de-DE" sz="2200" dirty="0"/>
              <a:t>Heinz</a:t>
            </a:r>
          </a:p>
          <a:p>
            <a:r>
              <a:rPr lang="de-DE" sz="2200" dirty="0" err="1"/>
              <a:t>Rattlesnakes</a:t>
            </a:r>
            <a:endParaRPr lang="de-DE" sz="2200" dirty="0"/>
          </a:p>
          <a:p>
            <a:r>
              <a:rPr lang="de-DE" sz="2200" dirty="0" err="1"/>
              <a:t>Durschti</a:t>
            </a:r>
            <a:r>
              <a:rPr lang="de-DE" sz="2200" dirty="0"/>
              <a:t> Ducks</a:t>
            </a:r>
          </a:p>
          <a:p>
            <a:r>
              <a:rPr lang="de-DE" sz="2200" dirty="0"/>
              <a:t>Black Turtles</a:t>
            </a:r>
          </a:p>
          <a:p>
            <a:r>
              <a:rPr lang="de-DE" sz="2200" dirty="0"/>
              <a:t>Teichpiraten</a:t>
            </a:r>
          </a:p>
          <a:p>
            <a:r>
              <a:rPr lang="de-DE" sz="2200" dirty="0"/>
              <a:t>White Tigers</a:t>
            </a:r>
          </a:p>
          <a:p>
            <a:r>
              <a:rPr lang="de-DE" sz="2200" dirty="0"/>
              <a:t>GAK (NEU)</a:t>
            </a:r>
          </a:p>
          <a:p>
            <a:endParaRPr lang="de-DE" sz="2200" dirty="0"/>
          </a:p>
          <a:p>
            <a:pPr marL="0" indent="0">
              <a:buNone/>
            </a:pPr>
            <a:endParaRPr lang="de-DE" sz="2200" dirty="0"/>
          </a:p>
        </p:txBody>
      </p:sp>
      <p:pic>
        <p:nvPicPr>
          <p:cNvPr id="5" name="Grafik 4" descr="Ein Bild, das Logo, Emblem, Symbol, Markenzeichen enthält.&#10;&#10;KI-generierte Inhalte können fehlerhaft sein."/>
          <p:cNvPicPr/>
          <p:nvPr/>
        </p:nvPicPr>
        <p:blipFill>
          <a:blip r:embed="rId2"/>
          <a:srcRect l="265" r="3527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15</a:t>
            </a:fld>
            <a:endParaRPr lang="de-D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/>
              <a:t>Gruppe B</a:t>
            </a:r>
          </a:p>
        </p:txBody>
      </p:sp>
      <p:sp>
        <p:nvSpPr>
          <p:cNvPr id="11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/>
              <a:t>Badgers</a:t>
            </a:r>
          </a:p>
          <a:p>
            <a:r>
              <a:rPr lang="de-DE" sz="2200"/>
              <a:t>Demolition</a:t>
            </a:r>
          </a:p>
          <a:p>
            <a:r>
              <a:rPr lang="de-DE" sz="2200"/>
              <a:t>Mighty Moose</a:t>
            </a:r>
          </a:p>
          <a:p>
            <a:r>
              <a:rPr lang="de-DE" sz="2200"/>
              <a:t>Frogs</a:t>
            </a:r>
          </a:p>
          <a:p>
            <a:r>
              <a:rPr lang="de-DE" sz="2200"/>
              <a:t>Blue Eagles</a:t>
            </a:r>
          </a:p>
          <a:p>
            <a:r>
              <a:rPr lang="de-DE" sz="2200"/>
              <a:t>Dolphins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16</a:t>
            </a:fld>
            <a:endParaRPr lang="de-DE"/>
          </a:p>
        </p:txBody>
      </p:sp>
      <p:pic>
        <p:nvPicPr>
          <p:cNvPr id="5" name="Grafik 4" descr="Ein Bild, das Logo, Emblem, Symbol, Markenzeichen enthält.&#10;&#10;KI-generierte Inhalte können fehlerhaft sein."/>
          <p:cNvPicPr/>
          <p:nvPr/>
        </p:nvPicPr>
        <p:blipFill>
          <a:blip r:embed="rId2"/>
          <a:srcRect l="265" r="3527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 dirty="0"/>
              <a:t>Gruppe C</a:t>
            </a:r>
          </a:p>
        </p:txBody>
      </p:sp>
      <p:sp>
        <p:nvSpPr>
          <p:cNvPr id="11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 dirty="0"/>
              <a:t>Bunkerbande</a:t>
            </a:r>
          </a:p>
          <a:p>
            <a:r>
              <a:rPr lang="de-DE" sz="2200" dirty="0"/>
              <a:t>Apple Leafs</a:t>
            </a:r>
          </a:p>
          <a:p>
            <a:r>
              <a:rPr lang="de-DE" sz="2200" dirty="0"/>
              <a:t>Eisbären</a:t>
            </a:r>
          </a:p>
          <a:p>
            <a:r>
              <a:rPr lang="de-DE" sz="2200" dirty="0"/>
              <a:t>Schilcher Devils</a:t>
            </a:r>
          </a:p>
          <a:p>
            <a:r>
              <a:rPr lang="de-DE" sz="2200" dirty="0"/>
              <a:t>Black Stars</a:t>
            </a:r>
          </a:p>
          <a:p>
            <a:r>
              <a:rPr lang="de-DE" sz="2200" dirty="0"/>
              <a:t>Feldbach Ducks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17</a:t>
            </a:fld>
            <a:endParaRPr lang="de-DE"/>
          </a:p>
        </p:txBody>
      </p:sp>
      <p:pic>
        <p:nvPicPr>
          <p:cNvPr id="5" name="Grafik 4" descr="Ein Bild, das Logo, Emblem, Symbol, Markenzeichen enthält.&#10;&#10;KI-generierte Inhalte können fehlerhaft sein."/>
          <p:cNvPicPr/>
          <p:nvPr/>
        </p:nvPicPr>
        <p:blipFill>
          <a:blip r:embed="rId2"/>
          <a:srcRect l="265" r="3527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 dirty="0"/>
              <a:t>Gruppe D</a:t>
            </a:r>
          </a:p>
        </p:txBody>
      </p:sp>
      <p:sp>
        <p:nvSpPr>
          <p:cNvPr id="11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 dirty="0" err="1"/>
              <a:t>Red</a:t>
            </a:r>
            <a:r>
              <a:rPr lang="de-DE" sz="2200" dirty="0"/>
              <a:t> Bulls St. Josef</a:t>
            </a:r>
          </a:p>
          <a:p>
            <a:r>
              <a:rPr lang="de-DE" sz="2200" dirty="0"/>
              <a:t>Timberwolfes</a:t>
            </a:r>
          </a:p>
          <a:p>
            <a:r>
              <a:rPr lang="de-DE" sz="2200" dirty="0"/>
              <a:t>HHC</a:t>
            </a:r>
          </a:p>
          <a:p>
            <a:r>
              <a:rPr lang="de-DE" sz="2200" dirty="0"/>
              <a:t>Black Angels</a:t>
            </a:r>
          </a:p>
          <a:p>
            <a:r>
              <a:rPr lang="de-DE" sz="2200" dirty="0"/>
              <a:t>Harter Red Devils</a:t>
            </a:r>
          </a:p>
          <a:p>
            <a:r>
              <a:rPr lang="de-DE" sz="2200" dirty="0"/>
              <a:t>Casino Panthers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18</a:t>
            </a:fld>
            <a:endParaRPr lang="de-DE"/>
          </a:p>
        </p:txBody>
      </p:sp>
      <p:pic>
        <p:nvPicPr>
          <p:cNvPr id="5" name="Grafik 4" descr="Ein Bild, das Logo, Emblem, Symbol, Markenzeichen enthält.&#10;&#10;KI-generierte Inhalte können fehlerhaft sein."/>
          <p:cNvPicPr/>
          <p:nvPr/>
        </p:nvPicPr>
        <p:blipFill>
          <a:blip r:embed="rId2"/>
          <a:srcRect l="265" r="3527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 dirty="0"/>
              <a:t>Gruppe E</a:t>
            </a:r>
          </a:p>
        </p:txBody>
      </p:sp>
      <p:sp>
        <p:nvSpPr>
          <p:cNvPr id="11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 dirty="0"/>
              <a:t>RAMS</a:t>
            </a:r>
          </a:p>
          <a:p>
            <a:r>
              <a:rPr lang="de-DE" sz="2200" dirty="0"/>
              <a:t>Rubber Ducks</a:t>
            </a:r>
          </a:p>
          <a:p>
            <a:r>
              <a:rPr lang="de-DE" sz="2200" dirty="0"/>
              <a:t>Eisbären II</a:t>
            </a:r>
          </a:p>
          <a:p>
            <a:r>
              <a:rPr lang="de-DE" sz="2200" dirty="0"/>
              <a:t>Wildlife Kirchbach</a:t>
            </a:r>
          </a:p>
          <a:p>
            <a:r>
              <a:rPr lang="de-DE" sz="2200" dirty="0"/>
              <a:t>Toyota Wölfl</a:t>
            </a:r>
          </a:p>
          <a:p>
            <a:r>
              <a:rPr lang="de-DE" sz="2200" dirty="0" err="1"/>
              <a:t>Lawyers</a:t>
            </a:r>
            <a:endParaRPr lang="de-DE" sz="2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19</a:t>
            </a:fld>
            <a:endParaRPr lang="de-DE"/>
          </a:p>
        </p:txBody>
      </p:sp>
      <p:pic>
        <p:nvPicPr>
          <p:cNvPr id="5" name="Grafik 4" descr="Ein Bild, das Logo, Emblem, Symbol, Markenzeichen enthält.&#10;&#10;KI-generierte Inhalte können fehlerhaft sein."/>
          <p:cNvPicPr/>
          <p:nvPr/>
        </p:nvPicPr>
        <p:blipFill>
          <a:blip r:embed="rId2"/>
          <a:srcRect l="265" r="3527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 dirty="0"/>
              <a:t>Gruppe F</a:t>
            </a:r>
          </a:p>
        </p:txBody>
      </p:sp>
      <p:sp>
        <p:nvSpPr>
          <p:cNvPr id="11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 dirty="0"/>
              <a:t>Black Caps</a:t>
            </a:r>
          </a:p>
          <a:p>
            <a:r>
              <a:rPr lang="de-DE" sz="2200" dirty="0"/>
              <a:t>Broncos</a:t>
            </a:r>
          </a:p>
          <a:p>
            <a:r>
              <a:rPr lang="de-DE" sz="2200" dirty="0" err="1"/>
              <a:t>Red</a:t>
            </a:r>
            <a:r>
              <a:rPr lang="de-DE" sz="2200" dirty="0"/>
              <a:t> Jets</a:t>
            </a:r>
          </a:p>
          <a:p>
            <a:r>
              <a:rPr lang="de-DE" sz="2200" dirty="0"/>
              <a:t>Teichpiraten II</a:t>
            </a:r>
          </a:p>
          <a:p>
            <a:r>
              <a:rPr lang="de-DE" sz="2200" dirty="0" err="1"/>
              <a:t>Steelers</a:t>
            </a:r>
            <a:endParaRPr lang="de-DE" sz="2200" dirty="0"/>
          </a:p>
          <a:p>
            <a:r>
              <a:rPr lang="de-DE" sz="2200" dirty="0"/>
              <a:t>Old </a:t>
            </a:r>
            <a:r>
              <a:rPr lang="de-DE" sz="2200" dirty="0" err="1"/>
              <a:t>Red</a:t>
            </a:r>
            <a:r>
              <a:rPr lang="de-DE" sz="2200" dirty="0"/>
              <a:t> Bulls St. Josef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20</a:t>
            </a:fld>
            <a:endParaRPr lang="de-DE"/>
          </a:p>
        </p:txBody>
      </p:sp>
      <p:pic>
        <p:nvPicPr>
          <p:cNvPr id="5" name="Grafik 4" descr="Ein Bild, das Logo, Emblem, Symbol, Markenzeichen enthält.&#10;&#10;KI-generierte Inhalte können fehlerhaft sein."/>
          <p:cNvPicPr/>
          <p:nvPr/>
        </p:nvPicPr>
        <p:blipFill>
          <a:blip r:embed="rId2"/>
          <a:srcRect l="265" r="3527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 dirty="0"/>
              <a:t>Gruppe G</a:t>
            </a:r>
          </a:p>
        </p:txBody>
      </p:sp>
      <p:sp>
        <p:nvSpPr>
          <p:cNvPr id="11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 dirty="0"/>
              <a:t>SPG Deutschfeistritz / Übelbach</a:t>
            </a:r>
          </a:p>
          <a:p>
            <a:r>
              <a:rPr lang="de-DE" sz="2200" dirty="0"/>
              <a:t>Eislutscher</a:t>
            </a:r>
          </a:p>
          <a:p>
            <a:r>
              <a:rPr lang="de-DE" sz="2200" dirty="0"/>
              <a:t>Badgers Cups</a:t>
            </a:r>
          </a:p>
          <a:p>
            <a:r>
              <a:rPr lang="de-DE" sz="2200" dirty="0"/>
              <a:t>Graz Linien</a:t>
            </a:r>
          </a:p>
          <a:p>
            <a:r>
              <a:rPr lang="de-DE" sz="2200" dirty="0"/>
              <a:t>Green Hornets</a:t>
            </a:r>
          </a:p>
          <a:p>
            <a:r>
              <a:rPr lang="de-DE" sz="2200" dirty="0"/>
              <a:t>Styrian Indians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21</a:t>
            </a:fld>
            <a:endParaRPr lang="de-DE"/>
          </a:p>
        </p:txBody>
      </p:sp>
      <p:pic>
        <p:nvPicPr>
          <p:cNvPr id="5" name="Grafik 4" descr="Ein Bild, das Logo, Emblem, Symbol, Markenzeichen enthält.&#10;&#10;KI-generierte Inhalte können fehlerhaft sein."/>
          <p:cNvPicPr/>
          <p:nvPr/>
        </p:nvPicPr>
        <p:blipFill>
          <a:blip r:embed="rId2"/>
          <a:srcRect l="265" r="3527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 dirty="0"/>
              <a:t>Gruppe </a:t>
            </a:r>
            <a:r>
              <a:rPr lang="de-AT" sz="5400" dirty="0"/>
              <a:t>H</a:t>
            </a:r>
            <a:endParaRPr lang="de-DE" sz="5400" dirty="0"/>
          </a:p>
        </p:txBody>
      </p:sp>
      <p:sp>
        <p:nvSpPr>
          <p:cNvPr id="11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 dirty="0"/>
              <a:t>NHL Graz Jugend</a:t>
            </a:r>
          </a:p>
          <a:p>
            <a:r>
              <a:rPr lang="de-DE" sz="2200" dirty="0"/>
              <a:t>Skyscrapers</a:t>
            </a:r>
          </a:p>
          <a:p>
            <a:r>
              <a:rPr lang="de-DE" sz="2200" dirty="0"/>
              <a:t>Phantoms</a:t>
            </a:r>
          </a:p>
          <a:p>
            <a:r>
              <a:rPr lang="de-DE" sz="2200" dirty="0"/>
              <a:t>Teichpiraten III</a:t>
            </a:r>
          </a:p>
          <a:p>
            <a:r>
              <a:rPr lang="de-DE" sz="2200" dirty="0"/>
              <a:t>Bunkerbande 2.0</a:t>
            </a:r>
          </a:p>
          <a:p>
            <a:r>
              <a:rPr lang="de-DE" sz="2200" dirty="0" err="1"/>
              <a:t>Red</a:t>
            </a:r>
            <a:r>
              <a:rPr lang="de-DE" sz="2200" dirty="0"/>
              <a:t> Eagles</a:t>
            </a:r>
          </a:p>
          <a:p>
            <a:pPr marL="0" indent="0">
              <a:buNone/>
            </a:pPr>
            <a:endParaRPr lang="de-DE" sz="2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22</a:t>
            </a:fld>
            <a:endParaRPr lang="de-DE"/>
          </a:p>
        </p:txBody>
      </p:sp>
      <p:pic>
        <p:nvPicPr>
          <p:cNvPr id="5" name="Grafik 4" descr="Ein Bild, das Logo, Emblem, Symbol, Markenzeichen enthält.&#10;&#10;KI-generierte Inhalte können fehlerhaft sein."/>
          <p:cNvPicPr/>
          <p:nvPr/>
        </p:nvPicPr>
        <p:blipFill>
          <a:blip r:embed="rId2"/>
          <a:srcRect l="265" r="3527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DE" sz="5400" dirty="0"/>
              <a:t>Gruppe I</a:t>
            </a:r>
          </a:p>
        </p:txBody>
      </p:sp>
      <p:sp>
        <p:nvSpPr>
          <p:cNvPr id="11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de-DE" sz="2200" dirty="0"/>
              <a:t>Old </a:t>
            </a:r>
            <a:r>
              <a:rPr lang="de-DE" sz="2200" dirty="0" err="1"/>
              <a:t>Durschtis</a:t>
            </a:r>
            <a:endParaRPr lang="de-DE" sz="2200" dirty="0"/>
          </a:p>
          <a:p>
            <a:r>
              <a:rPr lang="de-DE" sz="2200" dirty="0"/>
              <a:t>Red Devils Bianco</a:t>
            </a:r>
          </a:p>
          <a:p>
            <a:r>
              <a:rPr lang="de-DE" sz="2200" dirty="0"/>
              <a:t>Freezers</a:t>
            </a:r>
          </a:p>
          <a:p>
            <a:r>
              <a:rPr lang="de-DE" sz="2200" dirty="0"/>
              <a:t>Styrian Blackhaws</a:t>
            </a:r>
          </a:p>
          <a:p>
            <a:r>
              <a:rPr lang="de-DE" sz="2200" dirty="0"/>
              <a:t>Penguins</a:t>
            </a:r>
          </a:p>
          <a:p>
            <a:r>
              <a:rPr lang="de-DE" sz="2200" dirty="0"/>
              <a:t>RAMS II</a:t>
            </a:r>
          </a:p>
          <a:p>
            <a:r>
              <a:rPr lang="de-DE" sz="2200" dirty="0"/>
              <a:t>GU Nord - Young Birds</a:t>
            </a:r>
          </a:p>
          <a:p>
            <a:pPr marL="0" indent="0">
              <a:buNone/>
            </a:pPr>
            <a:endParaRPr lang="de-DE" sz="2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23</a:t>
            </a:fld>
            <a:endParaRPr lang="de-DE"/>
          </a:p>
        </p:txBody>
      </p:sp>
      <p:pic>
        <p:nvPicPr>
          <p:cNvPr id="5" name="Grafik 4" descr="Ein Bild, das Logo, Emblem, Symbol, Markenzeichen enthält.&#10;&#10;KI-generierte Inhalte können fehlerhaft sein."/>
          <p:cNvPicPr/>
          <p:nvPr/>
        </p:nvPicPr>
        <p:blipFill>
          <a:blip r:embed="rId2"/>
          <a:srcRect l="265" r="3527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e-DE" sz="5400"/>
              <a:t>Status Quo: Eishalle Hart bei Graz</a:t>
            </a:r>
          </a:p>
        </p:txBody>
      </p:sp>
      <p:sp>
        <p:nvSpPr>
          <p:cNvPr id="12" name="sketchy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2492" y="2071316"/>
            <a:ext cx="8038107" cy="4119172"/>
          </a:xfrm>
        </p:spPr>
        <p:txBody>
          <a:bodyPr anchor="t">
            <a:normAutofit fontScale="92500" lnSpcReduction="20000"/>
          </a:bodyPr>
          <a:lstStyle/>
          <a:p>
            <a:r>
              <a:rPr lang="de-DE" sz="2000" b="1" dirty="0"/>
              <a:t>Kantine</a:t>
            </a:r>
            <a:r>
              <a:rPr lang="de-DE" sz="2000" dirty="0"/>
              <a:t> </a:t>
            </a:r>
            <a:r>
              <a:rPr lang="de-DE" sz="2000" u="sng" dirty="0"/>
              <a:t>täglich</a:t>
            </a:r>
            <a:r>
              <a:rPr lang="de-DE" sz="2000" dirty="0"/>
              <a:t> für euch geöffnet</a:t>
            </a:r>
          </a:p>
          <a:p>
            <a:pPr lvl="1"/>
            <a:r>
              <a:rPr lang="de-DE" sz="2000" dirty="0"/>
              <a:t>Tischreservierungen und Essensvorbestellungen gerne per Telefon (0664 2218046)</a:t>
            </a:r>
          </a:p>
          <a:p>
            <a:pPr marL="457200" lvl="1" indent="0">
              <a:buNone/>
            </a:pPr>
            <a:endParaRPr lang="de-DE" sz="2000" dirty="0"/>
          </a:p>
          <a:p>
            <a:r>
              <a:rPr lang="de-DE" sz="2000" dirty="0"/>
              <a:t>BUDDY`S Hockey Equipment - NEUERÖFFNUNG</a:t>
            </a:r>
          </a:p>
          <a:p>
            <a:pPr marL="457200" lvl="1" indent="0">
              <a:buNone/>
            </a:pPr>
            <a:endParaRPr lang="de-DE" sz="2000" dirty="0"/>
          </a:p>
          <a:p>
            <a:pPr marL="457200" lvl="1" indent="0">
              <a:buNone/>
            </a:pPr>
            <a:endParaRPr lang="de-DE" sz="2000" dirty="0"/>
          </a:p>
          <a:p>
            <a:pPr marL="457200" lvl="1" indent="0">
              <a:buNone/>
            </a:pPr>
            <a:r>
              <a:rPr lang="de-DE" sz="2000" dirty="0"/>
              <a:t>Wichtige Hinweise in eigener Sache!</a:t>
            </a:r>
          </a:p>
          <a:p>
            <a:pPr marL="457200" lvl="1" indent="0">
              <a:buNone/>
            </a:pPr>
            <a:endParaRPr lang="de-DE" sz="20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de-DE" sz="2000" dirty="0"/>
              <a:t>Kabinen und Nasszellen </a:t>
            </a:r>
            <a:r>
              <a:rPr lang="de-DE" sz="2000" u="sng" dirty="0"/>
              <a:t>sauber</a:t>
            </a:r>
            <a:r>
              <a:rPr lang="de-DE" sz="2000" dirty="0"/>
              <a:t> hinterlassen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de-DE" sz="20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de-DE" sz="2000" dirty="0"/>
              <a:t>Kabinen sind spätestens 60 Minuten nach dem Training zu räumen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de-DE" sz="20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de-DE" sz="2000" dirty="0"/>
              <a:t>Kein Mitbringen oder Kochen in den Kabinen </a:t>
            </a:r>
          </a:p>
          <a:p>
            <a:pPr marL="457200" lvl="1" indent="0">
              <a:buNone/>
            </a:pPr>
            <a:r>
              <a:rPr lang="de-DE" sz="2000" dirty="0"/>
              <a:t>(Bsp. „</a:t>
            </a:r>
            <a:r>
              <a:rPr lang="de-DE" sz="2000" dirty="0" err="1"/>
              <a:t>Leberkäsbraten</a:t>
            </a:r>
            <a:r>
              <a:rPr lang="de-DE" sz="2000" dirty="0"/>
              <a:t>“ in der Kabine!) 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24</a:t>
            </a:fld>
            <a:endParaRPr lang="de-DE"/>
          </a:p>
        </p:txBody>
      </p:sp>
      <p:pic>
        <p:nvPicPr>
          <p:cNvPr id="6" name="Grafik 5" descr="Ein Bild, das Logo, Emblem, Symbol, Markenzeichen enthält.&#10;&#10;KI-generierte Inhalte können fehlerhaft sein."/>
          <p:cNvPicPr/>
          <p:nvPr/>
        </p:nvPicPr>
        <p:blipFill>
          <a:blip r:embed="rId2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  <p:pic>
        <p:nvPicPr>
          <p:cNvPr id="8" name="Grafik 7" descr="Ein Bild, das Person, Kleidung, Menschliches Gesicht, Wand enthält.&#10;&#10;KI-generierte Inhalte können fehlerhaft sein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2435454"/>
            <a:ext cx="2457950" cy="36869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e-DE" sz="5400" dirty="0"/>
              <a:t>Anmeldung der Spieler</a:t>
            </a:r>
          </a:p>
        </p:txBody>
      </p:sp>
      <p:sp>
        <p:nvSpPr>
          <p:cNvPr id="12" name="sketchy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lnSpcReduction="10000"/>
          </a:bodyPr>
          <a:lstStyle/>
          <a:p>
            <a:r>
              <a:rPr lang="de-DE" sz="1400" b="1" dirty="0"/>
              <a:t>Spieleranmeldung </a:t>
            </a:r>
            <a:r>
              <a:rPr lang="de-DE" sz="1400" b="1" dirty="0" err="1"/>
              <a:t>myTeam</a:t>
            </a:r>
            <a:r>
              <a:rPr lang="de-DE" sz="1400" b="1" dirty="0"/>
              <a:t> </a:t>
            </a:r>
            <a:r>
              <a:rPr lang="de-DE" sz="1400" b="1" dirty="0">
                <a:sym typeface="Wingdings" panose="05000000000000000000" pitchFamily="2" charset="2"/>
              </a:rPr>
              <a:t> </a:t>
            </a:r>
            <a:r>
              <a:rPr lang="de-DE" sz="2000" b="1" dirty="0">
                <a:highlight>
                  <a:srgbClr val="FFFF00"/>
                </a:highlight>
                <a:sym typeface="Wingdings" panose="05000000000000000000" pitchFamily="2" charset="2"/>
              </a:rPr>
              <a:t>denkt an die Meldefrist</a:t>
            </a:r>
            <a:r>
              <a:rPr lang="de-DE" sz="2000" b="1" dirty="0">
                <a:sym typeface="Wingdings" panose="05000000000000000000" pitchFamily="2" charset="2"/>
              </a:rPr>
              <a:t>! </a:t>
            </a:r>
            <a:endParaRPr lang="de-DE" sz="2000" b="1" dirty="0"/>
          </a:p>
          <a:p>
            <a:endParaRPr lang="de-DE" sz="1400" b="1" dirty="0"/>
          </a:p>
          <a:p>
            <a:r>
              <a:rPr lang="de-DE" sz="1400" b="1" dirty="0"/>
              <a:t>Spieleranmeldung ausschließlich über </a:t>
            </a:r>
            <a:r>
              <a:rPr lang="de-DE" sz="1400" u="sng" dirty="0">
                <a:hlinkClick r:id="rId2"/>
              </a:rPr>
              <a:t>https://myteam.hockeydata.net</a:t>
            </a:r>
            <a:endParaRPr lang="de-DE" sz="1400" dirty="0"/>
          </a:p>
          <a:p>
            <a:r>
              <a:rPr lang="de-DE" sz="1400" dirty="0"/>
              <a:t>- Online Anmeldung = Spielberechtigung</a:t>
            </a:r>
          </a:p>
          <a:p>
            <a:r>
              <a:rPr lang="de-DE" sz="1400" dirty="0"/>
              <a:t>- Erforderlich wegen DSGVO</a:t>
            </a:r>
          </a:p>
          <a:p>
            <a:r>
              <a:rPr lang="de-DE" sz="1400" dirty="0"/>
              <a:t>- Ein Teamverantwortlicher pflegt die Teamdaten</a:t>
            </a:r>
          </a:p>
          <a:p>
            <a:r>
              <a:rPr lang="de-DE" sz="1400" dirty="0"/>
              <a:t>- Daten Verein: E-Mail Adresse </a:t>
            </a:r>
            <a:r>
              <a:rPr lang="de-DE" sz="1400" u="sng" dirty="0"/>
              <a:t>UND</a:t>
            </a:r>
            <a:r>
              <a:rPr lang="de-DE" sz="1400" dirty="0"/>
              <a:t> Telefonnummer</a:t>
            </a:r>
          </a:p>
          <a:p>
            <a:r>
              <a:rPr lang="de-DE" sz="1400" dirty="0"/>
              <a:t>- Spielerdaten: Nachname, Vorname, Geburtsdatum, Foto, Trikotnummer, Position</a:t>
            </a:r>
          </a:p>
          <a:p>
            <a:r>
              <a:rPr lang="de-DE" sz="1400" dirty="0"/>
              <a:t>- Meldeantrag kann auch abgelehnt werden</a:t>
            </a:r>
          </a:p>
          <a:p>
            <a:pPr marL="285750" indent="-285750">
              <a:buFontTx/>
              <a:buChar char="-"/>
            </a:pPr>
            <a:endParaRPr lang="de-DE" sz="1400" dirty="0"/>
          </a:p>
          <a:p>
            <a:r>
              <a:rPr lang="de-DE" sz="1400" b="1" dirty="0"/>
              <a:t>Kontaktperson Fa. </a:t>
            </a:r>
            <a:r>
              <a:rPr lang="de-DE" sz="1400" b="1" dirty="0" err="1"/>
              <a:t>Hockeydata</a:t>
            </a:r>
            <a:r>
              <a:rPr lang="de-DE" sz="1400" dirty="0"/>
              <a:t>: DI Martin </a:t>
            </a:r>
            <a:r>
              <a:rPr lang="de-DE" sz="1400" dirty="0" err="1"/>
              <a:t>Vejvar</a:t>
            </a:r>
            <a:r>
              <a:rPr lang="de-DE" sz="1400" dirty="0"/>
              <a:t> (</a:t>
            </a:r>
            <a:r>
              <a:rPr lang="de-DE" sz="1400" dirty="0">
                <a:hlinkClick r:id="rId3"/>
              </a:rPr>
              <a:t>vejvar@hockeydata.net</a:t>
            </a:r>
            <a:r>
              <a:rPr lang="de-DE" sz="1400" dirty="0"/>
              <a:t>)</a:t>
            </a:r>
          </a:p>
          <a:p>
            <a:r>
              <a:rPr lang="de-DE" sz="1400" b="1" dirty="0"/>
              <a:t>NEU</a:t>
            </a:r>
            <a:r>
              <a:rPr lang="de-DE" sz="1400" dirty="0"/>
              <a:t> </a:t>
            </a:r>
            <a:r>
              <a:rPr lang="de-DE" sz="1400" dirty="0">
                <a:highlight>
                  <a:srgbClr val="FFFF00"/>
                </a:highlight>
              </a:rPr>
              <a:t>Kontaktperson Meldewesen und Support: Andreas Schilcher</a:t>
            </a:r>
          </a:p>
          <a:p>
            <a:r>
              <a:rPr lang="de-DE" sz="1400" dirty="0">
                <a:hlinkClick r:id="rId4"/>
              </a:rPr>
              <a:t>(a.schilcher@nhl-graz.com</a:t>
            </a:r>
            <a:r>
              <a:rPr lang="de-DE" sz="1400" dirty="0"/>
              <a:t>) </a:t>
            </a:r>
          </a:p>
          <a:p>
            <a:endParaRPr lang="de-DE" sz="1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25</a:t>
            </a:fld>
            <a:endParaRPr lang="de-DE"/>
          </a:p>
        </p:txBody>
      </p:sp>
      <p:pic>
        <p:nvPicPr>
          <p:cNvPr id="6" name="Grafik 5" descr="Ein Bild, das Logo, Emblem, Symbol, Markenzeichen enthält.&#10;&#10;KI-generierte Inhalte können fehlerhaft sein."/>
          <p:cNvPicPr/>
          <p:nvPr/>
        </p:nvPicPr>
        <p:blipFill>
          <a:blip r:embed="rId5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/>
          <a:srcRect b="17056"/>
          <a:stretch>
            <a:fillRect/>
          </a:stretch>
        </p:blipFill>
        <p:spPr>
          <a:xfrm>
            <a:off x="8726196" y="2720695"/>
            <a:ext cx="2289503" cy="33448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de-DE" sz="5400" dirty="0" err="1"/>
              <a:t>Zeitnehmung</a:t>
            </a:r>
            <a:endParaRPr lang="de-DE" sz="5400" dirty="0"/>
          </a:p>
        </p:txBody>
      </p:sp>
      <p:sp>
        <p:nvSpPr>
          <p:cNvPr id="19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marL="342900" indent="-342900"/>
            <a:r>
              <a:rPr lang="de-DE" sz="1700" b="1" dirty="0"/>
              <a:t>Livescore und Livestream (NEU) in voller Qualität</a:t>
            </a:r>
            <a:br>
              <a:rPr lang="en-US" sz="1700" dirty="0"/>
            </a:br>
            <a:r>
              <a:rPr lang="de-DE" sz="1700" dirty="0"/>
              <a:t>- Shots-on-goal pro Team &gt; Torhüterwertung!</a:t>
            </a:r>
            <a:br>
              <a:rPr lang="en-US" sz="1700" dirty="0"/>
            </a:br>
            <a:r>
              <a:rPr lang="de-DE" sz="1700" dirty="0"/>
              <a:t>- Powerplay und Penaltykill-Statistiken</a:t>
            </a:r>
            <a:br>
              <a:rPr lang="en-US" sz="1700" dirty="0"/>
            </a:br>
            <a:r>
              <a:rPr lang="de-DE" sz="1700" dirty="0"/>
              <a:t>- Alle Statistiken topaktuell direkt nach dem Spiel</a:t>
            </a:r>
          </a:p>
          <a:p>
            <a:pPr marL="342900" indent="-342900"/>
            <a:endParaRPr lang="de-DE" sz="1700" b="1" dirty="0"/>
          </a:p>
          <a:p>
            <a:pPr marL="342900" indent="-342900"/>
            <a:r>
              <a:rPr lang="de-DE" sz="1700" b="1" dirty="0"/>
              <a:t>Kein Zeitnehmer? Anruf an Harald und Manuela – sie helfen euch bei der Organisation. </a:t>
            </a:r>
          </a:p>
          <a:p>
            <a:endParaRPr lang="de-DE" sz="1700" dirty="0"/>
          </a:p>
          <a:p>
            <a:pPr marL="342900" indent="-342900"/>
            <a:r>
              <a:rPr lang="de-DE" sz="1700" b="1" dirty="0"/>
              <a:t>2 Zeitnehmer pro Spiel (Spieluhr + Spielbericht)</a:t>
            </a:r>
            <a:br>
              <a:rPr lang="en-US" sz="1700" dirty="0">
                <a:latin typeface="+mn-ea"/>
                <a:cs typeface="+mn-ea"/>
              </a:rPr>
            </a:br>
            <a:r>
              <a:rPr lang="de-DE" sz="1700" dirty="0">
                <a:latin typeface="Calibri" panose="020F0502020204030204"/>
              </a:rPr>
              <a:t>- Pflichtschulung für Zeitnehmer </a:t>
            </a:r>
            <a:r>
              <a:rPr lang="de-DE" sz="1700" dirty="0"/>
              <a:t>(Mindestalter 16 Jahre)</a:t>
            </a:r>
            <a:br>
              <a:rPr lang="en-US" sz="1700" dirty="0">
                <a:latin typeface="+mn-ea"/>
                <a:cs typeface="+mn-ea"/>
              </a:rPr>
            </a:br>
            <a:r>
              <a:rPr lang="de-DE" sz="1700" dirty="0">
                <a:latin typeface="Calibri" panose="020F0502020204030204"/>
              </a:rPr>
              <a:t>- </a:t>
            </a:r>
            <a:r>
              <a:rPr lang="de-DE" sz="1700" dirty="0"/>
              <a:t>„Einteilungsplan“ für Zeitnehmer (3-Tage Frist)</a:t>
            </a:r>
            <a:br>
              <a:rPr lang="en-US" sz="1700" dirty="0">
                <a:latin typeface="+mn-ea"/>
                <a:cs typeface="+mn-ea"/>
              </a:rPr>
            </a:br>
            <a:r>
              <a:rPr lang="de-DE" sz="1700" dirty="0">
                <a:latin typeface="Calibri" panose="020F0502020204030204"/>
              </a:rPr>
              <a:t>- </a:t>
            </a:r>
            <a:r>
              <a:rPr lang="de-DE" sz="1700" dirty="0"/>
              <a:t>€ 25,-- für einen Zeitnehmer aus Pool</a:t>
            </a:r>
          </a:p>
        </p:txBody>
      </p:sp>
      <p:pic>
        <p:nvPicPr>
          <p:cNvPr id="8" name="Grafik 7" descr="Ein Bild, das Person, Kleidung, Menschliches Gesicht, Lächeln enthält.&#10;&#10;KI-generierte Inhalte können fehlerhaft sei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448" y="2733571"/>
            <a:ext cx="2289503" cy="3429969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26</a:t>
            </a:fld>
            <a:endParaRPr lang="de-DE"/>
          </a:p>
        </p:txBody>
      </p:sp>
      <p:pic>
        <p:nvPicPr>
          <p:cNvPr id="9" name="Grafik 8" descr="Ein Bild, das Logo, Emblem, Symbol, Markenzeichen enthält.&#10;&#10;KI-generierte Inhalte können fehlerhaft sein."/>
          <p:cNvPicPr/>
          <p:nvPr/>
        </p:nvPicPr>
        <p:blipFill>
          <a:blip r:embed="rId3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de-DE" sz="5400"/>
              <a:t>Schiedsrichter</a:t>
            </a:r>
          </a:p>
        </p:txBody>
      </p:sp>
      <p:sp>
        <p:nvSpPr>
          <p:cNvPr id="17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marL="342900" indent="-342900"/>
            <a:r>
              <a:rPr lang="de-DE" sz="2200" dirty="0"/>
              <a:t>Schiedsrichter werden von den Zeitnehmern am Spielbericht registriert</a:t>
            </a:r>
          </a:p>
          <a:p>
            <a:pPr marL="342900" indent="-342900"/>
            <a:r>
              <a:rPr lang="de-DE" sz="2200" dirty="0"/>
              <a:t>Kosten bei Einzelbesetzung € 50,--</a:t>
            </a:r>
          </a:p>
          <a:p>
            <a:pPr marL="342900" indent="-342900"/>
            <a:r>
              <a:rPr lang="de-DE" sz="2200" dirty="0"/>
              <a:t>Kosten bei Doppelbesetzung je € 35,--</a:t>
            </a:r>
          </a:p>
          <a:p>
            <a:endParaRPr lang="de-DE" sz="2200" dirty="0"/>
          </a:p>
        </p:txBody>
      </p:sp>
      <p:pic>
        <p:nvPicPr>
          <p:cNvPr id="10" name="Grafik 9" descr="Ein Bild, das Person, Kleidung, Menschliches Gesicht, Wand enthält.&#10;&#10;KI-generierte Inhalte können fehlerhaft sei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0146" y="2021527"/>
            <a:ext cx="2746805" cy="4115066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27</a:t>
            </a:fld>
            <a:endParaRPr lang="de-DE"/>
          </a:p>
        </p:txBody>
      </p:sp>
      <p:pic>
        <p:nvPicPr>
          <p:cNvPr id="11" name="Grafik 10" descr="Ein Bild, das Logo, Emblem, Symbol, Markenzeichen enthält.&#10;&#10;KI-generierte Inhalte können fehlerhaft sein."/>
          <p:cNvPicPr/>
          <p:nvPr/>
        </p:nvPicPr>
        <p:blipFill>
          <a:blip r:embed="rId3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394598"/>
            <a:ext cx="6894576" cy="987552"/>
          </a:xfrm>
        </p:spPr>
        <p:txBody>
          <a:bodyPr anchor="b">
            <a:normAutofit/>
          </a:bodyPr>
          <a:lstStyle/>
          <a:p>
            <a:r>
              <a:rPr lang="de-DE" sz="5400" dirty="0"/>
              <a:t>Reglement 2026/27</a:t>
            </a:r>
          </a:p>
        </p:txBody>
      </p:sp>
      <p:sp>
        <p:nvSpPr>
          <p:cNvPr id="19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658367" y="1645154"/>
            <a:ext cx="6894576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500" dirty="0"/>
              <a:t>Gruppeneinteilung aufgrund der Zugänge/Abgänge werden noch ergänzt bzw. abgeändert. </a:t>
            </a:r>
          </a:p>
          <a:p>
            <a:pPr marL="0" indent="0">
              <a:buNone/>
            </a:pPr>
            <a:endParaRPr lang="de-DE" sz="1500" dirty="0"/>
          </a:p>
          <a:p>
            <a:r>
              <a:rPr lang="de-AT" sz="1500" dirty="0"/>
              <a:t>Modus der Meistergruppe A und Playoff Gruppe I werden noch definiert und ins Reglement übertragen.  </a:t>
            </a:r>
          </a:p>
          <a:p>
            <a:endParaRPr lang="de-AT" sz="1500" dirty="0"/>
          </a:p>
          <a:p>
            <a:endParaRPr lang="de-AT" sz="1500" dirty="0"/>
          </a:p>
          <a:p>
            <a:endParaRPr lang="de-DE" sz="1500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6196" y="2720695"/>
            <a:ext cx="2289503" cy="3429969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28</a:t>
            </a:fld>
            <a:endParaRPr lang="de-DE"/>
          </a:p>
        </p:txBody>
      </p:sp>
      <p:pic>
        <p:nvPicPr>
          <p:cNvPr id="13" name="Grafik 12" descr="Ein Bild, das Logo, Emblem, Symbol, Markenzeichen enthält.&#10;&#10;KI-generierte Inhalte können fehlerhaft sein."/>
          <p:cNvPicPr/>
          <p:nvPr/>
        </p:nvPicPr>
        <p:blipFill>
          <a:blip r:embed="rId3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9BC65775-80E0-698C-FF9E-090A083A4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546691"/>
              </p:ext>
            </p:extLst>
          </p:nvPr>
        </p:nvGraphicFramePr>
        <p:xfrm>
          <a:off x="838200" y="4966683"/>
          <a:ext cx="5305425" cy="150539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86317">
                  <a:extLst>
                    <a:ext uri="{9D8B030D-6E8A-4147-A177-3AD203B41FA5}">
                      <a16:colId xmlns:a16="http://schemas.microsoft.com/office/drawing/2014/main" val="2472380044"/>
                    </a:ext>
                  </a:extLst>
                </a:gridCol>
                <a:gridCol w="3419108">
                  <a:extLst>
                    <a:ext uri="{9D8B030D-6E8A-4147-A177-3AD203B41FA5}">
                      <a16:colId xmlns:a16="http://schemas.microsoft.com/office/drawing/2014/main" val="193221870"/>
                    </a:ext>
                  </a:extLst>
                </a:gridCol>
              </a:tblGrid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>
                          <a:effectLst/>
                        </a:rPr>
                        <a:t>Gruppe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>
                          <a:effectLst/>
                        </a:rPr>
                        <a:t>Spielberechtigung/Stehzeit S für Jugendspieler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114945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>
                          <a:effectLst/>
                        </a:rPr>
                        <a:t>Gruppe A und B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 dirty="0">
                          <a:effectLst/>
                        </a:rPr>
                        <a:t>2 aktive Jugendspieler</a:t>
                      </a:r>
                      <a:endParaRPr lang="de-A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790634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>
                          <a:effectLst/>
                        </a:rPr>
                        <a:t>Gruppe C und D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>
                          <a:effectLst/>
                        </a:rPr>
                        <a:t>1 aktiver Jugendspieler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9322827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>
                          <a:effectLst/>
                        </a:rPr>
                        <a:t>Gruppe E und F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>
                          <a:effectLst/>
                        </a:rPr>
                        <a:t>0 / 0 Saisonen inkl. Playoffs (= Spieler war in der Vorsaison in der Jugendliga U18 od. U20)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7363923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>
                          <a:effectLst/>
                        </a:rPr>
                        <a:t>Ab Gruppe G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 dirty="0">
                          <a:effectLst/>
                        </a:rPr>
                        <a:t>0 / 1 Saison inkl. Playoffs</a:t>
                      </a:r>
                      <a:endParaRPr lang="de-A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7720913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0E2B3AAD-C0E7-9217-DDE7-925FDCB1C904}"/>
              </a:ext>
            </a:extLst>
          </p:cNvPr>
          <p:cNvSpPr txBox="1"/>
          <p:nvPr/>
        </p:nvSpPr>
        <p:spPr>
          <a:xfrm>
            <a:off x="758952" y="2904580"/>
            <a:ext cx="6096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ptos" panose="020B0004020202020204" pitchFamily="34" charset="0"/>
              </a:rPr>
              <a:t>3.1.6. Spieler der Nachwuchsligen (U20+U18)</a:t>
            </a:r>
            <a:endParaRPr lang="de-AT" sz="18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1800" dirty="0">
                <a:effectLst/>
                <a:latin typeface="+mn-lt"/>
                <a:ea typeface="Calibri" panose="020F0502020204030204" pitchFamily="34" charset="0"/>
                <a:cs typeface="Aptos" panose="020B0004020202020204" pitchFamily="34" charset="0"/>
              </a:rPr>
              <a:t>Die Regelung für Jugendspieler ergibt sich aus Tabelle 8, dabei ist – analog zu den oben angeführten Punkten zur Spielberechtigung – je nach Gruppe ev. eine „Stehzeit“ zu berücksichtigen.</a:t>
            </a:r>
            <a:endParaRPr lang="de-AT" sz="1800" dirty="0">
              <a:effectLst/>
              <a:latin typeface="+mn-lt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1800" dirty="0">
                <a:effectLst/>
                <a:latin typeface="+mn-lt"/>
                <a:ea typeface="Calibri" panose="020F0502020204030204" pitchFamily="34" charset="0"/>
                <a:cs typeface="Aptos" panose="020B0004020202020204" pitchFamily="34" charset="0"/>
              </a:rPr>
              <a:t>Tabelle 8: „Stehzeit“ für Jugendspieler (U18+U20)</a:t>
            </a:r>
            <a:endParaRPr lang="de-A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e-DE" sz="5000"/>
              <a:t>Jugendeishockey 2026/27</a:t>
            </a:r>
          </a:p>
        </p:txBody>
      </p:sp>
      <p:sp>
        <p:nvSpPr>
          <p:cNvPr id="14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630936" y="2660904"/>
            <a:ext cx="5296898" cy="3547872"/>
          </a:xfrm>
        </p:spPr>
        <p:txBody>
          <a:bodyPr anchor="t">
            <a:normAutofit/>
          </a:bodyPr>
          <a:lstStyle/>
          <a:p>
            <a:r>
              <a:rPr lang="de-DE" sz="2200" dirty="0"/>
              <a:t>Montag und Mittwoch, 16.30 Uhr, </a:t>
            </a:r>
          </a:p>
          <a:p>
            <a:pPr marL="0" indent="0">
              <a:buNone/>
            </a:pPr>
            <a:r>
              <a:rPr lang="de-DE" sz="2200" b="1" dirty="0"/>
              <a:t>u7-u11 Training</a:t>
            </a:r>
          </a:p>
          <a:p>
            <a:pPr marL="0" indent="0">
              <a:buNone/>
            </a:pPr>
            <a:endParaRPr lang="de-DE" sz="2200" b="1" dirty="0"/>
          </a:p>
          <a:p>
            <a:r>
              <a:rPr lang="de-DE" sz="2200" dirty="0"/>
              <a:t>Dienstag und Donnerstag, 16.30 Uhr, </a:t>
            </a:r>
          </a:p>
          <a:p>
            <a:pPr marL="0" indent="0">
              <a:buNone/>
            </a:pPr>
            <a:r>
              <a:rPr lang="de-DE" sz="2200" b="1" dirty="0"/>
              <a:t>Kombi-Team Training</a:t>
            </a:r>
          </a:p>
          <a:p>
            <a:pPr marL="0" indent="0">
              <a:buNone/>
            </a:pPr>
            <a:endParaRPr lang="de-DE" sz="2200" dirty="0"/>
          </a:p>
        </p:txBody>
      </p:sp>
      <p:pic>
        <p:nvPicPr>
          <p:cNvPr id="5" name="Grafik 4" descr="Ein Bild, das Hockey, Text, Sportausrüstung, Helm enthält.&#10;&#10;KI-generierte Inhalte können fehlerhaft sei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2160047"/>
            <a:ext cx="5458968" cy="3862218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de-DE" smtClean="0"/>
              <a:t>29</a:t>
            </a:fld>
            <a:endParaRPr lang="de-DE"/>
          </a:p>
        </p:txBody>
      </p:sp>
      <p:pic>
        <p:nvPicPr>
          <p:cNvPr id="6" name="Grafik 5" descr="Ein Bild, das Logo, Emblem, Symbol, Markenzeichen enthält.&#10;&#10;KI-generierte Inhalte können fehlerhaft sein."/>
          <p:cNvPicPr/>
          <p:nvPr/>
        </p:nvPicPr>
        <p:blipFill>
          <a:blip r:embed="rId3"/>
          <a:stretch>
            <a:fillRect/>
          </a:stretch>
        </p:blipFill>
        <p:spPr>
          <a:xfrm>
            <a:off x="10030967" y="640081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149" y="639193"/>
            <a:ext cx="4071544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VIELEN DANK </a:t>
            </a:r>
            <a:b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FÜR DIE UNTERSTÜTZUNG!</a:t>
            </a:r>
          </a:p>
        </p:txBody>
      </p:sp>
      <p:sp>
        <p:nvSpPr>
          <p:cNvPr id="13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nhaltsplatzhalter 5" descr="Ein Bild, das Text, Screenshot, Design enthält.&#10;&#10;KI-generierte Inhalte können fehlerhaft sein.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0692" y="1690854"/>
            <a:ext cx="7658220" cy="4690658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505FFE9-99B8-CA43-9BC9-E0BFE7CE994C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t>30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7" name="Grafik 6" descr="Ein Bild, das Logo, Emblem, Symbol, Markenzeichen enthält.&#10;&#10;KI-generierte Inhalte können fehlerhaft sein."/>
          <p:cNvPicPr/>
          <p:nvPr/>
        </p:nvPicPr>
        <p:blipFill>
          <a:blip r:embed="rId3"/>
          <a:stretch>
            <a:fillRect/>
          </a:stretch>
        </p:blipFill>
        <p:spPr>
          <a:xfrm>
            <a:off x="1668513" y="1439989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1088</Words>
  <Application>Microsoft Office PowerPoint</Application>
  <PresentationFormat>Breitbild</PresentationFormat>
  <Paragraphs>299</Paragraphs>
  <Slides>30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30</vt:i4>
      </vt:variant>
    </vt:vector>
  </HeadingPairs>
  <TitlesOfParts>
    <vt:vector size="39" baseType="lpstr">
      <vt:lpstr>Aptos</vt:lpstr>
      <vt:lpstr>Aptos Display</vt:lpstr>
      <vt:lpstr>Aptos Narrow</vt:lpstr>
      <vt:lpstr>Arial</vt:lpstr>
      <vt:lpstr>Calibri</vt:lpstr>
      <vt:lpstr>Courier New</vt:lpstr>
      <vt:lpstr>Wingdings</vt:lpstr>
      <vt:lpstr>Office</vt:lpstr>
      <vt:lpstr>1_Office</vt:lpstr>
      <vt:lpstr>Herzlich willkommen  zur NHL-Graz Generalversammlung </vt:lpstr>
      <vt:lpstr>Übersicht</vt:lpstr>
      <vt:lpstr>Rückblick Saisonhighlights 2026/27</vt:lpstr>
      <vt:lpstr>Jagd- und Landwirtschaftsmesse</vt:lpstr>
      <vt:lpstr>Jugendtraining und verbandsübergreifende Inlinehockeymeisterschaft 2026 </vt:lpstr>
      <vt:lpstr>NHL-CUP 2026</vt:lpstr>
      <vt:lpstr>Vorstand </vt:lpstr>
      <vt:lpstr>Beirat</vt:lpstr>
      <vt:lpstr>Wo geht die Reise hin?</vt:lpstr>
      <vt:lpstr>Fairplay 2026/27</vt:lpstr>
      <vt:lpstr>Ergebnisse Fairplay 2026/27</vt:lpstr>
      <vt:lpstr>Ergebnisse Meisterschaft 2026/27</vt:lpstr>
      <vt:lpstr>Coming soon: Meisterschaft 2026/27</vt:lpstr>
      <vt:lpstr>Gruppeneinteilung 2026/27</vt:lpstr>
      <vt:lpstr>Gruppe A</vt:lpstr>
      <vt:lpstr>Gruppe B</vt:lpstr>
      <vt:lpstr>Gruppe C</vt:lpstr>
      <vt:lpstr>Gruppe D</vt:lpstr>
      <vt:lpstr>Gruppe E</vt:lpstr>
      <vt:lpstr>Gruppe F</vt:lpstr>
      <vt:lpstr>Gruppe G</vt:lpstr>
      <vt:lpstr>Gruppe H</vt:lpstr>
      <vt:lpstr>Gruppe I</vt:lpstr>
      <vt:lpstr>Status Quo: Eishalle Hart bei Graz</vt:lpstr>
      <vt:lpstr>Anmeldung der Spieler</vt:lpstr>
      <vt:lpstr>Zeitnehmung</vt:lpstr>
      <vt:lpstr>Schiedsrichter</vt:lpstr>
      <vt:lpstr>Reglement 2026/27</vt:lpstr>
      <vt:lpstr>Jugendeishockey 2026/27</vt:lpstr>
      <vt:lpstr>VIELEN DANK  FÜR DIE UNTERSTÜTZUNG!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 Hinterleitner | NHL Graz</dc:creator>
  <cp:lastModifiedBy>Schilcher Lea</cp:lastModifiedBy>
  <cp:revision>63</cp:revision>
  <dcterms:created xsi:type="dcterms:W3CDTF">2025-09-14T19:06:00Z</dcterms:created>
  <dcterms:modified xsi:type="dcterms:W3CDTF">2026-09-24T19:03:21Z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1031-12.1.0.28485</vt:lpwstr>
  </property>
  <property fmtid="{D5CDD505-2E9C-101B-9397-08002B2CF9AE}" pid="3" name="ICV">
    <vt:lpwstr>CC9D5FFDF8F140DE98DC2B192B58C820_12</vt:lpwstr>
  </property>
</Properties>
</file>